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2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40" r:id="rId1"/>
  </p:sldMasterIdLst>
  <p:notesMasterIdLst>
    <p:notesMasterId r:id="rId24"/>
  </p:notesMasterIdLst>
  <p:handoutMasterIdLst>
    <p:handoutMasterId r:id="rId25"/>
  </p:handoutMasterIdLst>
  <p:sldIdLst>
    <p:sldId id="3157" r:id="rId2"/>
    <p:sldId id="3158" r:id="rId3"/>
    <p:sldId id="3159" r:id="rId4"/>
    <p:sldId id="3107" r:id="rId5"/>
    <p:sldId id="3106" r:id="rId6"/>
    <p:sldId id="3141" r:id="rId7"/>
    <p:sldId id="3140" r:id="rId8"/>
    <p:sldId id="3164" r:id="rId9"/>
    <p:sldId id="3115" r:id="rId10"/>
    <p:sldId id="3105" r:id="rId11"/>
    <p:sldId id="3111" r:id="rId12"/>
    <p:sldId id="3110" r:id="rId13"/>
    <p:sldId id="3165" r:id="rId14"/>
    <p:sldId id="3104" r:id="rId15"/>
    <p:sldId id="3138" r:id="rId16"/>
    <p:sldId id="3116" r:id="rId17"/>
    <p:sldId id="3108" r:id="rId18"/>
    <p:sldId id="3166" r:id="rId19"/>
    <p:sldId id="3148" r:id="rId20"/>
    <p:sldId id="3114" r:id="rId21"/>
    <p:sldId id="3142" r:id="rId22"/>
    <p:sldId id="3168" r:id="rId23"/>
  </p:sldIdLst>
  <p:sldSz cx="12858750" cy="7232650"/>
  <p:notesSz cx="6858000" cy="9144000"/>
  <p:custDataLst>
    <p:tags r:id="rId26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588" userDrawn="1">
          <p15:clr>
            <a:srgbClr val="A4A3A4"/>
          </p15:clr>
        </p15:guide>
        <p15:guide id="7" pos="376" userDrawn="1">
          <p15:clr>
            <a:srgbClr val="A4A3A4"/>
          </p15:clr>
        </p15:guide>
        <p15:guide id="8" pos="135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B7F1"/>
    <a:srgbClr val="FBBF09"/>
    <a:srgbClr val="0170C1"/>
    <a:srgbClr val="006AB6"/>
    <a:srgbClr val="8ED7F1"/>
    <a:srgbClr val="D52C0A"/>
    <a:srgbClr val="535353"/>
    <a:srgbClr val="30B9C3"/>
    <a:srgbClr val="157DA8"/>
    <a:srgbClr val="8EC4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17" autoAdjust="0"/>
    <p:restoredTop sz="92986" autoAdjust="0"/>
  </p:normalViewPr>
  <p:slideViewPr>
    <p:cSldViewPr>
      <p:cViewPr varScale="1">
        <p:scale>
          <a:sx n="81" d="100"/>
          <a:sy n="81" d="100"/>
        </p:scale>
        <p:origin x="466" y="62"/>
      </p:cViewPr>
      <p:guideLst>
        <p:guide orient="horz" pos="328"/>
        <p:guide pos="4050"/>
        <p:guide pos="557"/>
        <p:guide orient="horz" pos="4183"/>
        <p:guide pos="7588"/>
        <p:guide pos="376"/>
        <p:guide pos="1350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742FC-62BB-4B81-9CA5-3B750A4B4580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E82F1-5B17-4D95-A6D6-EB96F2D7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5143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2017/6/16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45093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630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0885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5778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4989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241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2218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34213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6213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5619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348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EC530858-BF76-453D-8D3B-E94317EF6EAB}" type="slidenum">
              <a:rPr lang="zh-CN" altLang="en-US" smtClean="0">
                <a:latin typeface="Calibri" panose="020F0502020204030204" pitchFamily="34" charset="0"/>
              </a:rPr>
              <a:pPr/>
              <a:t>2</a:t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0983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98791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35977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1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54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3534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4690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626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957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565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8105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455289" y="709542"/>
            <a:ext cx="10530592" cy="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 userDrawn="1"/>
        </p:nvSpPr>
        <p:spPr>
          <a:xfrm>
            <a:off x="11125200" y="0"/>
            <a:ext cx="1733550" cy="7095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7504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02709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FD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D9A3C-EDB8-47A7-A89F-8B39791795A3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3" name="KSO_FT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KSO_FN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7C4AA-064A-47A7-A070-FE09BE24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06424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975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3" Type="http://schemas.openxmlformats.org/officeDocument/2006/relationships/tags" Target="../tags/tag27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3" Type="http://schemas.openxmlformats.org/officeDocument/2006/relationships/tags" Target="../tags/tag33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notesSlide" Target="../notesSlides/notesSlide2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openxmlformats.org/officeDocument/2006/relationships/tags" Target="../tags/tag15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3" Type="http://schemas.openxmlformats.org/officeDocument/2006/relationships/tags" Target="../tags/tag21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6"/>
          <p:cNvSpPr>
            <a:spLocks noChangeShapeType="1"/>
          </p:cNvSpPr>
          <p:nvPr/>
        </p:nvSpPr>
        <p:spPr bwMode="auto">
          <a:xfrm>
            <a:off x="3643726" y="131553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>
            <a:off x="3643726" y="131553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706" y="735895"/>
            <a:ext cx="12857339" cy="4270853"/>
          </a:xfrm>
          <a:custGeom>
            <a:avLst/>
            <a:gdLst>
              <a:gd name="T0" fmla="*/ 2661 w 2661"/>
              <a:gd name="T1" fmla="*/ 356 h 884"/>
              <a:gd name="T2" fmla="*/ 2661 w 2661"/>
              <a:gd name="T3" fmla="*/ 151 h 884"/>
              <a:gd name="T4" fmla="*/ 0 w 2661"/>
              <a:gd name="T5" fmla="*/ 679 h 884"/>
              <a:gd name="T6" fmla="*/ 0 w 2661"/>
              <a:gd name="T7" fmla="*/ 884 h 884"/>
              <a:gd name="T8" fmla="*/ 2661 w 2661"/>
              <a:gd name="T9" fmla="*/ 356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61" h="884">
                <a:moveTo>
                  <a:pt x="2661" y="356"/>
                </a:moveTo>
                <a:cubicBezTo>
                  <a:pt x="2661" y="151"/>
                  <a:pt x="2661" y="151"/>
                  <a:pt x="2661" y="151"/>
                </a:cubicBezTo>
                <a:cubicBezTo>
                  <a:pt x="2371" y="115"/>
                  <a:pt x="1060" y="0"/>
                  <a:pt x="0" y="679"/>
                </a:cubicBezTo>
                <a:cubicBezTo>
                  <a:pt x="0" y="884"/>
                  <a:pt x="0" y="884"/>
                  <a:pt x="0" y="884"/>
                </a:cubicBezTo>
                <a:cubicBezTo>
                  <a:pt x="1060" y="205"/>
                  <a:pt x="2371" y="320"/>
                  <a:pt x="2661" y="356"/>
                </a:cubicBez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/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706" y="1700898"/>
            <a:ext cx="12857339" cy="4952407"/>
          </a:xfrm>
          <a:custGeom>
            <a:avLst/>
            <a:gdLst>
              <a:gd name="T0" fmla="*/ 2661 w 2661"/>
              <a:gd name="T1" fmla="*/ 159 h 1025"/>
              <a:gd name="T2" fmla="*/ 2661 w 2661"/>
              <a:gd name="T3" fmla="*/ 156 h 1025"/>
              <a:gd name="T4" fmla="*/ 0 w 2661"/>
              <a:gd name="T5" fmla="*/ 819 h 1025"/>
              <a:gd name="T6" fmla="*/ 0 w 2661"/>
              <a:gd name="T7" fmla="*/ 1025 h 1025"/>
              <a:gd name="T8" fmla="*/ 2661 w 2661"/>
              <a:gd name="T9" fmla="*/ 159 h 10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61" h="1025">
                <a:moveTo>
                  <a:pt x="2661" y="159"/>
                </a:moveTo>
                <a:cubicBezTo>
                  <a:pt x="2661" y="156"/>
                  <a:pt x="2661" y="156"/>
                  <a:pt x="2661" y="156"/>
                </a:cubicBezTo>
                <a:cubicBezTo>
                  <a:pt x="2363" y="119"/>
                  <a:pt x="986" y="0"/>
                  <a:pt x="0" y="819"/>
                </a:cubicBezTo>
                <a:cubicBezTo>
                  <a:pt x="0" y="1025"/>
                  <a:pt x="0" y="1025"/>
                  <a:pt x="0" y="1025"/>
                </a:cubicBezTo>
                <a:cubicBezTo>
                  <a:pt x="881" y="85"/>
                  <a:pt x="2351" y="136"/>
                  <a:pt x="2661" y="15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706" y="200"/>
            <a:ext cx="12857339" cy="3990588"/>
          </a:xfrm>
          <a:custGeom>
            <a:avLst/>
            <a:gdLst>
              <a:gd name="T0" fmla="*/ 0 w 2661"/>
              <a:gd name="T1" fmla="*/ 826 h 826"/>
              <a:gd name="T2" fmla="*/ 2661 w 2661"/>
              <a:gd name="T3" fmla="*/ 188 h 826"/>
              <a:gd name="T4" fmla="*/ 2661 w 2661"/>
              <a:gd name="T5" fmla="*/ 0 h 826"/>
              <a:gd name="T6" fmla="*/ 0 w 2661"/>
              <a:gd name="T7" fmla="*/ 826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61" h="826">
                <a:moveTo>
                  <a:pt x="0" y="826"/>
                </a:moveTo>
                <a:cubicBezTo>
                  <a:pt x="1003" y="136"/>
                  <a:pt x="2365" y="171"/>
                  <a:pt x="2661" y="188"/>
                </a:cubicBezTo>
                <a:cubicBezTo>
                  <a:pt x="2661" y="0"/>
                  <a:pt x="2661" y="0"/>
                  <a:pt x="2661" y="0"/>
                </a:cubicBezTo>
                <a:cubicBezTo>
                  <a:pt x="2365" y="17"/>
                  <a:pt x="1003" y="128"/>
                  <a:pt x="0" y="82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12" name="TextBox 10"/>
          <p:cNvSpPr txBox="1"/>
          <p:nvPr/>
        </p:nvSpPr>
        <p:spPr>
          <a:xfrm>
            <a:off x="3333031" y="4076309"/>
            <a:ext cx="8345859" cy="1300348"/>
          </a:xfrm>
          <a:prstGeom prst="rect">
            <a:avLst/>
          </a:prstGeom>
          <a:noFill/>
        </p:spPr>
        <p:txBody>
          <a:bodyPr wrap="none" lIns="68572" tIns="34286" rIns="68572" bIns="34286">
            <a:spAutoFit/>
          </a:bodyPr>
          <a:lstStyle/>
          <a:p>
            <a:pPr>
              <a:buNone/>
            </a:pPr>
            <a:r>
              <a:rPr lang="zh-CN" altLang="en-US" sz="8000" dirty="0">
                <a:solidFill>
                  <a:schemeClr val="accent1"/>
                </a:solidFill>
                <a:latin typeface="方正正准黑简体" panose="02000000000000000000" pitchFamily="2" charset="-122"/>
                <a:ea typeface="方正正准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zh-CN" altLang="en-US" sz="8000" dirty="0" smtClean="0">
                <a:solidFill>
                  <a:schemeClr val="accent1"/>
                </a:solidFill>
                <a:latin typeface="方正正准黑简体" panose="02000000000000000000" pitchFamily="2" charset="-122"/>
                <a:ea typeface="方正正准黑简体" panose="02000000000000000000" pitchFamily="2" charset="-122"/>
                <a:cs typeface="Arial" panose="020B0604020202020204" pitchFamily="34" charset="0"/>
              </a:rPr>
              <a:t>底工作业绩冲刺</a:t>
            </a:r>
            <a:endParaRPr lang="zh-CN" altLang="en-US" sz="8000" dirty="0">
              <a:solidFill>
                <a:schemeClr val="accent1"/>
              </a:solidFill>
              <a:latin typeface="方正正准黑简体" panose="02000000000000000000" pitchFamily="2" charset="-122"/>
              <a:ea typeface="方正正准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3333031" y="5383972"/>
            <a:ext cx="4010915" cy="387898"/>
          </a:xfrm>
          <a:prstGeom prst="roundRect">
            <a:avLst>
              <a:gd name="adj" fmla="val 42270"/>
            </a:avLst>
          </a:prstGeom>
          <a:solidFill>
            <a:schemeClr val="accent2"/>
          </a:soli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14" name="TextBox 31"/>
          <p:cNvSpPr txBox="1"/>
          <p:nvPr/>
        </p:nvSpPr>
        <p:spPr>
          <a:xfrm>
            <a:off x="3333031" y="5400685"/>
            <a:ext cx="3432147" cy="400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这里输入您的公司名称</a:t>
            </a:r>
          </a:p>
        </p:txBody>
      </p:sp>
      <p:sp>
        <p:nvSpPr>
          <p:cNvPr id="15" name="矩形 14"/>
          <p:cNvSpPr/>
          <p:nvPr/>
        </p:nvSpPr>
        <p:spPr>
          <a:xfrm>
            <a:off x="3333031" y="6256534"/>
            <a:ext cx="5538189" cy="207741"/>
          </a:xfrm>
          <a:prstGeom prst="rect">
            <a:avLst/>
          </a:prstGeom>
        </p:spPr>
        <p:txBody>
          <a:bodyPr wrap="square" lIns="68572" tIns="34286" rIns="68572" bIns="34286">
            <a:spAutoFit/>
          </a:bodyPr>
          <a:lstStyle/>
          <a:p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Source Han Sans ExtraLight" panose="020B0200000000000000" pitchFamily="34" charset="-122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</a:p>
        </p:txBody>
      </p:sp>
      <p:sp>
        <p:nvSpPr>
          <p:cNvPr id="17" name="矩形 16"/>
          <p:cNvSpPr/>
          <p:nvPr/>
        </p:nvSpPr>
        <p:spPr>
          <a:xfrm>
            <a:off x="3333031" y="5841343"/>
            <a:ext cx="3375608" cy="376979"/>
          </a:xfrm>
          <a:prstGeom prst="rect">
            <a:avLst/>
          </a:prstGeom>
        </p:spPr>
        <p:txBody>
          <a:bodyPr wrap="square" lIns="68572" tIns="34286" rIns="68572" bIns="34286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BUSINESS POWERPOINT</a:t>
            </a:r>
          </a:p>
        </p:txBody>
      </p:sp>
      <p:pic>
        <p:nvPicPr>
          <p:cNvPr id="16" name="奥特曼 - Remember (Original Mix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4575" y="-101775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852721"/>
      </p:ext>
    </p:extLst>
  </p:cSld>
  <p:clrMapOvr>
    <a:masterClrMapping/>
  </p:clrMapOvr>
  <p:transition spd="slow" advTm="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" fill="hold">
                          <p:stCondLst>
                            <p:cond delay="indefinite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2" fill="hold">
                          <p:stCondLst>
                            <p:cond delay="indefinite"/>
                          </p:stCondLst>
                          <p:childTnLst>
                            <p:par>
                              <p:cTn id="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" presetID="2" presetClass="entr" presetSubtype="2" fill="hold" grpId="0" nodeType="clickEffect" p14:presetBounceEnd="2125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250">
                                          <p:cBhvr additive="base">
                                            <p:cTn id="26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250">
                                          <p:cBhvr additive="base">
                                            <p:cTn id="27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360"/>
                                </p:stCondLst>
                                <p:childTnLst>
                                  <p:par>
                                    <p:cTn id="2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1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2" presetClass="entr" presetSubtype="2" fill="hold" grpId="0" nodeType="clickEffect" p14:presetBounceEnd="2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4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6140"/>
                                      </p:iterate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 tmFilter="0,0; .5, 1; 1, 1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50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16"/>
                    </p:tgtEl>
                  </p:cMediaNode>
                </p:audio>
              </p:childTnLst>
            </p:cTn>
          </p:par>
        </p:tnLst>
        <p:bldLst>
          <p:bldP spid="8" grpId="0" animBg="1"/>
          <p:bldP spid="9" grpId="0" animBg="1"/>
          <p:bldP spid="10" grpId="0" animBg="1"/>
          <p:bldP spid="12" grpId="0"/>
          <p:bldP spid="13" grpId="0" animBg="1"/>
          <p:bldP spid="14" grpId="0"/>
          <p:bldP spid="15" grpId="0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" fill="hold">
                          <p:stCondLst>
                            <p:cond delay="indefinite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2" fill="hold">
                          <p:stCondLst>
                            <p:cond delay="indefinite"/>
                          </p:stCondLst>
                          <p:childTnLst>
                            <p:par>
                              <p:cTn id="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360"/>
                                </p:stCondLst>
                                <p:childTnLst>
                                  <p:par>
                                    <p:cTn id="2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1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6140"/>
                                      </p:iterate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 tmFilter="0,0; .5, 1; 1, 1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50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16"/>
                    </p:tgtEl>
                  </p:cMediaNode>
                </p:audio>
              </p:childTnLst>
            </p:cTn>
          </p:par>
        </p:tnLst>
        <p:bldLst>
          <p:bldP spid="8" grpId="0" animBg="1"/>
          <p:bldP spid="9" grpId="0" animBg="1"/>
          <p:bldP spid="10" grpId="0" animBg="1"/>
          <p:bldP spid="12" grpId="0"/>
          <p:bldP spid="13" grpId="0" animBg="1"/>
          <p:bldP spid="14" grpId="0"/>
          <p:bldP spid="15" grpId="0"/>
          <p:bldP spid="17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/>
          <p:cNvCxnSpPr/>
          <p:nvPr/>
        </p:nvCxnSpPr>
        <p:spPr>
          <a:xfrm flipV="1">
            <a:off x="5747093" y="4249720"/>
            <a:ext cx="0" cy="1577592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8169813" y="3458297"/>
            <a:ext cx="0" cy="201901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11591925" y="2374900"/>
            <a:ext cx="1266825" cy="25717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altLang="zh-CN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11341100" y="2689225"/>
            <a:ext cx="1517650" cy="44291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请替换文字内容，点击添加相关标题文字，修改文字内容，也可以直接复制你的内容到此。</a:t>
            </a:r>
            <a:endParaRPr lang="en-AU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11593513" y="2700338"/>
            <a:ext cx="1265237" cy="258762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altLang="zh-CN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11342688" y="3014663"/>
            <a:ext cx="1516062" cy="442912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n-AU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0" y="2781300"/>
            <a:ext cx="1536700" cy="25876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0" y="3057525"/>
            <a:ext cx="2078038" cy="2952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请替换文字内容，点击添加相关标题文字，修改文字内容，也可以直接复制你的内容到此。</a:t>
            </a:r>
            <a:endParaRPr lang="en-AU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0" y="3908425"/>
            <a:ext cx="1536700" cy="25876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altLang="zh-CN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0" y="4186238"/>
            <a:ext cx="2078038" cy="2952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请替换文字内容，点击添加相关标题文字，修改文字内容，也可以直接复制你的内容到此。</a:t>
            </a:r>
            <a:endParaRPr lang="en-AU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0" y="5053013"/>
            <a:ext cx="1536700" cy="258762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altLang="zh-CN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0" y="5329238"/>
            <a:ext cx="2078038" cy="2952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n-AU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5520769" y="4119971"/>
            <a:ext cx="5722047" cy="2372556"/>
            <a:chOff x="3962400" y="3409950"/>
            <a:chExt cx="3124200" cy="1295400"/>
          </a:xfrm>
          <a:solidFill>
            <a:schemeClr val="tx1">
              <a:lumMod val="85000"/>
              <a:lumOff val="15000"/>
            </a:schemeClr>
          </a:solidFill>
          <a:effectLst>
            <a:outerShdw blurRad="4318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5" name="Freeform 208"/>
            <p:cNvSpPr>
              <a:spLocks/>
            </p:cNvSpPr>
            <p:nvPr/>
          </p:nvSpPr>
          <p:spPr bwMode="auto">
            <a:xfrm>
              <a:off x="3981382" y="3824784"/>
              <a:ext cx="3082442" cy="880566"/>
            </a:xfrm>
            <a:custGeom>
              <a:avLst/>
              <a:gdLst/>
              <a:ahLst/>
              <a:cxnLst>
                <a:cxn ang="0">
                  <a:pos x="817" y="22"/>
                </a:cxn>
                <a:cxn ang="0">
                  <a:pos x="817" y="25"/>
                </a:cxn>
                <a:cxn ang="0">
                  <a:pos x="816" y="28"/>
                </a:cxn>
                <a:cxn ang="0">
                  <a:pos x="815" y="31"/>
                </a:cxn>
                <a:cxn ang="0">
                  <a:pos x="813" y="34"/>
                </a:cxn>
                <a:cxn ang="0">
                  <a:pos x="811" y="36"/>
                </a:cxn>
                <a:cxn ang="0">
                  <a:pos x="807" y="40"/>
                </a:cxn>
                <a:cxn ang="0">
                  <a:pos x="803" y="43"/>
                </a:cxn>
                <a:cxn ang="0">
                  <a:pos x="317" y="326"/>
                </a:cxn>
                <a:cxn ang="0">
                  <a:pos x="298" y="336"/>
                </a:cxn>
                <a:cxn ang="0">
                  <a:pos x="292" y="338"/>
                </a:cxn>
                <a:cxn ang="0">
                  <a:pos x="284" y="340"/>
                </a:cxn>
                <a:cxn ang="0">
                  <a:pos x="276" y="341"/>
                </a:cxn>
                <a:cxn ang="0">
                  <a:pos x="271" y="342"/>
                </a:cxn>
                <a:cxn ang="0">
                  <a:pos x="269" y="342"/>
                </a:cxn>
                <a:cxn ang="0">
                  <a:pos x="266" y="342"/>
                </a:cxn>
                <a:cxn ang="0">
                  <a:pos x="265" y="342"/>
                </a:cxn>
                <a:cxn ang="0">
                  <a:pos x="263" y="342"/>
                </a:cxn>
                <a:cxn ang="0">
                  <a:pos x="258" y="341"/>
                </a:cxn>
                <a:cxn ang="0">
                  <a:pos x="253" y="341"/>
                </a:cxn>
                <a:cxn ang="0">
                  <a:pos x="248" y="340"/>
                </a:cxn>
                <a:cxn ang="0">
                  <a:pos x="243" y="339"/>
                </a:cxn>
                <a:cxn ang="0">
                  <a:pos x="234" y="336"/>
                </a:cxn>
                <a:cxn ang="0">
                  <a:pos x="16" y="210"/>
                </a:cxn>
                <a:cxn ang="0">
                  <a:pos x="16" y="217"/>
                </a:cxn>
                <a:cxn ang="0">
                  <a:pos x="234" y="343"/>
                </a:cxn>
                <a:cxn ang="0">
                  <a:pos x="243" y="346"/>
                </a:cxn>
                <a:cxn ang="0">
                  <a:pos x="248" y="347"/>
                </a:cxn>
                <a:cxn ang="0">
                  <a:pos x="253" y="348"/>
                </a:cxn>
                <a:cxn ang="0">
                  <a:pos x="258" y="349"/>
                </a:cxn>
                <a:cxn ang="0">
                  <a:pos x="263" y="349"/>
                </a:cxn>
                <a:cxn ang="0">
                  <a:pos x="265" y="349"/>
                </a:cxn>
                <a:cxn ang="0">
                  <a:pos x="266" y="349"/>
                </a:cxn>
                <a:cxn ang="0">
                  <a:pos x="269" y="349"/>
                </a:cxn>
                <a:cxn ang="0">
                  <a:pos x="271" y="349"/>
                </a:cxn>
                <a:cxn ang="0">
                  <a:pos x="276" y="349"/>
                </a:cxn>
                <a:cxn ang="0">
                  <a:pos x="284" y="347"/>
                </a:cxn>
                <a:cxn ang="0">
                  <a:pos x="292" y="345"/>
                </a:cxn>
                <a:cxn ang="0">
                  <a:pos x="298" y="343"/>
                </a:cxn>
                <a:cxn ang="0">
                  <a:pos x="317" y="333"/>
                </a:cxn>
                <a:cxn ang="0">
                  <a:pos x="803" y="50"/>
                </a:cxn>
                <a:cxn ang="0">
                  <a:pos x="807" y="47"/>
                </a:cxn>
                <a:cxn ang="0">
                  <a:pos x="811" y="43"/>
                </a:cxn>
                <a:cxn ang="0">
                  <a:pos x="813" y="41"/>
                </a:cxn>
                <a:cxn ang="0">
                  <a:pos x="815" y="38"/>
                </a:cxn>
                <a:cxn ang="0">
                  <a:pos x="816" y="35"/>
                </a:cxn>
                <a:cxn ang="0">
                  <a:pos x="817" y="32"/>
                </a:cxn>
                <a:cxn ang="0">
                  <a:pos x="817" y="29"/>
                </a:cxn>
              </a:cxnLst>
              <a:rect l="0" t="0" r="r" b="b"/>
              <a:pathLst>
                <a:path w="817" h="349">
                  <a:moveTo>
                    <a:pt x="817" y="0"/>
                  </a:moveTo>
                  <a:cubicBezTo>
                    <a:pt x="817" y="0"/>
                    <a:pt x="817" y="1"/>
                    <a:pt x="817" y="1"/>
                  </a:cubicBezTo>
                  <a:cubicBezTo>
                    <a:pt x="817" y="8"/>
                    <a:pt x="817" y="15"/>
                    <a:pt x="817" y="22"/>
                  </a:cubicBezTo>
                  <a:cubicBezTo>
                    <a:pt x="817" y="22"/>
                    <a:pt x="817" y="22"/>
                    <a:pt x="817" y="22"/>
                  </a:cubicBezTo>
                  <a:cubicBezTo>
                    <a:pt x="817" y="23"/>
                    <a:pt x="817" y="23"/>
                    <a:pt x="817" y="24"/>
                  </a:cubicBezTo>
                  <a:cubicBezTo>
                    <a:pt x="817" y="24"/>
                    <a:pt x="817" y="25"/>
                    <a:pt x="817" y="25"/>
                  </a:cubicBezTo>
                  <a:cubicBezTo>
                    <a:pt x="817" y="26"/>
                    <a:pt x="817" y="26"/>
                    <a:pt x="817" y="26"/>
                  </a:cubicBezTo>
                  <a:cubicBezTo>
                    <a:pt x="817" y="27"/>
                    <a:pt x="817" y="27"/>
                    <a:pt x="817" y="27"/>
                  </a:cubicBezTo>
                  <a:cubicBezTo>
                    <a:pt x="817" y="27"/>
                    <a:pt x="816" y="28"/>
                    <a:pt x="816" y="28"/>
                  </a:cubicBezTo>
                  <a:cubicBezTo>
                    <a:pt x="816" y="29"/>
                    <a:pt x="816" y="29"/>
                    <a:pt x="816" y="29"/>
                  </a:cubicBezTo>
                  <a:cubicBezTo>
                    <a:pt x="816" y="30"/>
                    <a:pt x="816" y="30"/>
                    <a:pt x="816" y="30"/>
                  </a:cubicBezTo>
                  <a:cubicBezTo>
                    <a:pt x="816" y="30"/>
                    <a:pt x="815" y="31"/>
                    <a:pt x="815" y="31"/>
                  </a:cubicBezTo>
                  <a:cubicBezTo>
                    <a:pt x="815" y="32"/>
                    <a:pt x="815" y="32"/>
                    <a:pt x="815" y="32"/>
                  </a:cubicBezTo>
                  <a:cubicBezTo>
                    <a:pt x="814" y="32"/>
                    <a:pt x="814" y="32"/>
                    <a:pt x="814" y="32"/>
                  </a:cubicBezTo>
                  <a:cubicBezTo>
                    <a:pt x="814" y="33"/>
                    <a:pt x="813" y="34"/>
                    <a:pt x="813" y="34"/>
                  </a:cubicBezTo>
                  <a:cubicBezTo>
                    <a:pt x="813" y="35"/>
                    <a:pt x="813" y="35"/>
                    <a:pt x="813" y="35"/>
                  </a:cubicBezTo>
                  <a:cubicBezTo>
                    <a:pt x="812" y="35"/>
                    <a:pt x="812" y="36"/>
                    <a:pt x="812" y="36"/>
                  </a:cubicBezTo>
                  <a:cubicBezTo>
                    <a:pt x="811" y="36"/>
                    <a:pt x="811" y="36"/>
                    <a:pt x="811" y="36"/>
                  </a:cubicBezTo>
                  <a:cubicBezTo>
                    <a:pt x="811" y="37"/>
                    <a:pt x="810" y="38"/>
                    <a:pt x="809" y="38"/>
                  </a:cubicBezTo>
                  <a:cubicBezTo>
                    <a:pt x="809" y="39"/>
                    <a:pt x="809" y="39"/>
                    <a:pt x="809" y="39"/>
                  </a:cubicBezTo>
                  <a:cubicBezTo>
                    <a:pt x="809" y="39"/>
                    <a:pt x="808" y="39"/>
                    <a:pt x="807" y="40"/>
                  </a:cubicBezTo>
                  <a:cubicBezTo>
                    <a:pt x="807" y="40"/>
                    <a:pt x="806" y="41"/>
                    <a:pt x="806" y="41"/>
                  </a:cubicBezTo>
                  <a:cubicBezTo>
                    <a:pt x="805" y="41"/>
                    <a:pt x="805" y="42"/>
                    <a:pt x="804" y="42"/>
                  </a:cubicBezTo>
                  <a:cubicBezTo>
                    <a:pt x="804" y="43"/>
                    <a:pt x="803" y="43"/>
                    <a:pt x="803" y="43"/>
                  </a:cubicBezTo>
                  <a:cubicBezTo>
                    <a:pt x="802" y="44"/>
                    <a:pt x="802" y="44"/>
                    <a:pt x="802" y="44"/>
                  </a:cubicBezTo>
                  <a:cubicBezTo>
                    <a:pt x="777" y="58"/>
                    <a:pt x="777" y="58"/>
                    <a:pt x="777" y="58"/>
                  </a:cubicBezTo>
                  <a:cubicBezTo>
                    <a:pt x="317" y="326"/>
                    <a:pt x="317" y="326"/>
                    <a:pt x="317" y="326"/>
                  </a:cubicBezTo>
                  <a:cubicBezTo>
                    <a:pt x="304" y="333"/>
                    <a:pt x="304" y="333"/>
                    <a:pt x="304" y="333"/>
                  </a:cubicBezTo>
                  <a:cubicBezTo>
                    <a:pt x="303" y="334"/>
                    <a:pt x="301" y="335"/>
                    <a:pt x="299" y="335"/>
                  </a:cubicBezTo>
                  <a:cubicBezTo>
                    <a:pt x="299" y="336"/>
                    <a:pt x="298" y="336"/>
                    <a:pt x="298" y="336"/>
                  </a:cubicBezTo>
                  <a:cubicBezTo>
                    <a:pt x="296" y="337"/>
                    <a:pt x="295" y="337"/>
                    <a:pt x="293" y="338"/>
                  </a:cubicBezTo>
                  <a:cubicBezTo>
                    <a:pt x="293" y="338"/>
                    <a:pt x="293" y="338"/>
                    <a:pt x="293" y="338"/>
                  </a:cubicBezTo>
                  <a:cubicBezTo>
                    <a:pt x="292" y="338"/>
                    <a:pt x="292" y="338"/>
                    <a:pt x="292" y="338"/>
                  </a:cubicBezTo>
                  <a:cubicBezTo>
                    <a:pt x="291" y="339"/>
                    <a:pt x="290" y="339"/>
                    <a:pt x="289" y="339"/>
                  </a:cubicBezTo>
                  <a:cubicBezTo>
                    <a:pt x="289" y="339"/>
                    <a:pt x="288" y="339"/>
                    <a:pt x="287" y="340"/>
                  </a:cubicBezTo>
                  <a:cubicBezTo>
                    <a:pt x="286" y="340"/>
                    <a:pt x="285" y="340"/>
                    <a:pt x="284" y="340"/>
                  </a:cubicBezTo>
                  <a:cubicBezTo>
                    <a:pt x="284" y="340"/>
                    <a:pt x="283" y="340"/>
                    <a:pt x="283" y="341"/>
                  </a:cubicBezTo>
                  <a:cubicBezTo>
                    <a:pt x="282" y="341"/>
                    <a:pt x="282" y="341"/>
                    <a:pt x="282" y="341"/>
                  </a:cubicBezTo>
                  <a:cubicBezTo>
                    <a:pt x="280" y="341"/>
                    <a:pt x="278" y="341"/>
                    <a:pt x="276" y="341"/>
                  </a:cubicBezTo>
                  <a:cubicBezTo>
                    <a:pt x="276" y="341"/>
                    <a:pt x="276" y="341"/>
                    <a:pt x="276" y="341"/>
                  </a:cubicBezTo>
                  <a:cubicBezTo>
                    <a:pt x="275" y="342"/>
                    <a:pt x="275" y="342"/>
                    <a:pt x="274" y="342"/>
                  </a:cubicBezTo>
                  <a:cubicBezTo>
                    <a:pt x="273" y="342"/>
                    <a:pt x="272" y="342"/>
                    <a:pt x="271" y="342"/>
                  </a:cubicBezTo>
                  <a:cubicBezTo>
                    <a:pt x="270" y="342"/>
                    <a:pt x="270" y="342"/>
                    <a:pt x="270" y="342"/>
                  </a:cubicBezTo>
                  <a:cubicBezTo>
                    <a:pt x="270" y="342"/>
                    <a:pt x="269" y="342"/>
                    <a:pt x="269" y="342"/>
                  </a:cubicBezTo>
                  <a:cubicBezTo>
                    <a:pt x="269" y="342"/>
                    <a:pt x="269" y="342"/>
                    <a:pt x="269" y="342"/>
                  </a:cubicBezTo>
                  <a:cubicBezTo>
                    <a:pt x="269" y="342"/>
                    <a:pt x="269" y="342"/>
                    <a:pt x="269" y="342"/>
                  </a:cubicBezTo>
                  <a:cubicBezTo>
                    <a:pt x="269" y="342"/>
                    <a:pt x="268" y="342"/>
                    <a:pt x="268" y="342"/>
                  </a:cubicBezTo>
                  <a:cubicBezTo>
                    <a:pt x="268" y="342"/>
                    <a:pt x="267" y="342"/>
                    <a:pt x="266" y="342"/>
                  </a:cubicBezTo>
                  <a:cubicBezTo>
                    <a:pt x="266" y="342"/>
                    <a:pt x="266" y="342"/>
                    <a:pt x="265" y="342"/>
                  </a:cubicBezTo>
                  <a:cubicBezTo>
                    <a:pt x="265" y="342"/>
                    <a:pt x="265" y="342"/>
                    <a:pt x="265" y="342"/>
                  </a:cubicBezTo>
                  <a:cubicBezTo>
                    <a:pt x="265" y="342"/>
                    <a:pt x="265" y="342"/>
                    <a:pt x="265" y="342"/>
                  </a:cubicBezTo>
                  <a:cubicBezTo>
                    <a:pt x="265" y="342"/>
                    <a:pt x="265" y="342"/>
                    <a:pt x="264" y="342"/>
                  </a:cubicBezTo>
                  <a:cubicBezTo>
                    <a:pt x="264" y="342"/>
                    <a:pt x="264" y="342"/>
                    <a:pt x="264" y="342"/>
                  </a:cubicBezTo>
                  <a:cubicBezTo>
                    <a:pt x="264" y="342"/>
                    <a:pt x="263" y="342"/>
                    <a:pt x="263" y="342"/>
                  </a:cubicBezTo>
                  <a:cubicBezTo>
                    <a:pt x="262" y="342"/>
                    <a:pt x="261" y="342"/>
                    <a:pt x="260" y="342"/>
                  </a:cubicBezTo>
                  <a:cubicBezTo>
                    <a:pt x="260" y="342"/>
                    <a:pt x="259" y="342"/>
                    <a:pt x="259" y="342"/>
                  </a:cubicBezTo>
                  <a:cubicBezTo>
                    <a:pt x="259" y="342"/>
                    <a:pt x="258" y="342"/>
                    <a:pt x="258" y="341"/>
                  </a:cubicBezTo>
                  <a:cubicBezTo>
                    <a:pt x="257" y="341"/>
                    <a:pt x="256" y="341"/>
                    <a:pt x="255" y="341"/>
                  </a:cubicBezTo>
                  <a:cubicBezTo>
                    <a:pt x="255" y="341"/>
                    <a:pt x="254" y="341"/>
                    <a:pt x="254" y="341"/>
                  </a:cubicBezTo>
                  <a:cubicBezTo>
                    <a:pt x="254" y="341"/>
                    <a:pt x="253" y="341"/>
                    <a:pt x="253" y="341"/>
                  </a:cubicBezTo>
                  <a:cubicBezTo>
                    <a:pt x="252" y="341"/>
                    <a:pt x="251" y="341"/>
                    <a:pt x="250" y="340"/>
                  </a:cubicBezTo>
                  <a:cubicBezTo>
                    <a:pt x="250" y="340"/>
                    <a:pt x="249" y="340"/>
                    <a:pt x="249" y="340"/>
                  </a:cubicBezTo>
                  <a:cubicBezTo>
                    <a:pt x="248" y="340"/>
                    <a:pt x="248" y="340"/>
                    <a:pt x="248" y="340"/>
                  </a:cubicBezTo>
                  <a:cubicBezTo>
                    <a:pt x="247" y="340"/>
                    <a:pt x="246" y="339"/>
                    <a:pt x="244" y="339"/>
                  </a:cubicBezTo>
                  <a:cubicBezTo>
                    <a:pt x="244" y="339"/>
                    <a:pt x="244" y="339"/>
                    <a:pt x="243" y="339"/>
                  </a:cubicBezTo>
                  <a:cubicBezTo>
                    <a:pt x="243" y="339"/>
                    <a:pt x="243" y="339"/>
                    <a:pt x="243" y="339"/>
                  </a:cubicBezTo>
                  <a:cubicBezTo>
                    <a:pt x="241" y="338"/>
                    <a:pt x="239" y="337"/>
                    <a:pt x="237" y="337"/>
                  </a:cubicBezTo>
                  <a:cubicBezTo>
                    <a:pt x="237" y="337"/>
                    <a:pt x="237" y="337"/>
                    <a:pt x="237" y="337"/>
                  </a:cubicBezTo>
                  <a:cubicBezTo>
                    <a:pt x="236" y="336"/>
                    <a:pt x="235" y="336"/>
                    <a:pt x="234" y="336"/>
                  </a:cubicBezTo>
                  <a:cubicBezTo>
                    <a:pt x="234" y="335"/>
                    <a:pt x="233" y="335"/>
                    <a:pt x="233" y="335"/>
                  </a:cubicBezTo>
                  <a:cubicBezTo>
                    <a:pt x="232" y="334"/>
                    <a:pt x="230" y="334"/>
                    <a:pt x="229" y="333"/>
                  </a:cubicBezTo>
                  <a:cubicBezTo>
                    <a:pt x="16" y="210"/>
                    <a:pt x="16" y="210"/>
                    <a:pt x="16" y="210"/>
                  </a:cubicBezTo>
                  <a:cubicBezTo>
                    <a:pt x="6" y="204"/>
                    <a:pt x="1" y="197"/>
                    <a:pt x="1" y="189"/>
                  </a:cubicBezTo>
                  <a:cubicBezTo>
                    <a:pt x="1" y="195"/>
                    <a:pt x="1" y="195"/>
                    <a:pt x="1" y="195"/>
                  </a:cubicBezTo>
                  <a:cubicBezTo>
                    <a:pt x="0" y="203"/>
                    <a:pt x="6" y="211"/>
                    <a:pt x="16" y="217"/>
                  </a:cubicBezTo>
                  <a:cubicBezTo>
                    <a:pt x="229" y="340"/>
                    <a:pt x="229" y="340"/>
                    <a:pt x="229" y="340"/>
                  </a:cubicBezTo>
                  <a:cubicBezTo>
                    <a:pt x="230" y="341"/>
                    <a:pt x="232" y="341"/>
                    <a:pt x="233" y="342"/>
                  </a:cubicBezTo>
                  <a:cubicBezTo>
                    <a:pt x="233" y="342"/>
                    <a:pt x="234" y="342"/>
                    <a:pt x="234" y="343"/>
                  </a:cubicBezTo>
                  <a:cubicBezTo>
                    <a:pt x="235" y="343"/>
                    <a:pt x="236" y="343"/>
                    <a:pt x="237" y="344"/>
                  </a:cubicBezTo>
                  <a:cubicBezTo>
                    <a:pt x="237" y="344"/>
                    <a:pt x="237" y="344"/>
                    <a:pt x="237" y="344"/>
                  </a:cubicBezTo>
                  <a:cubicBezTo>
                    <a:pt x="239" y="345"/>
                    <a:pt x="241" y="345"/>
                    <a:pt x="243" y="346"/>
                  </a:cubicBezTo>
                  <a:cubicBezTo>
                    <a:pt x="243" y="346"/>
                    <a:pt x="243" y="346"/>
                    <a:pt x="243" y="346"/>
                  </a:cubicBezTo>
                  <a:cubicBezTo>
                    <a:pt x="244" y="346"/>
                    <a:pt x="244" y="346"/>
                    <a:pt x="244" y="346"/>
                  </a:cubicBezTo>
                  <a:cubicBezTo>
                    <a:pt x="246" y="346"/>
                    <a:pt x="247" y="347"/>
                    <a:pt x="248" y="347"/>
                  </a:cubicBezTo>
                  <a:cubicBezTo>
                    <a:pt x="249" y="347"/>
                    <a:pt x="249" y="347"/>
                    <a:pt x="249" y="347"/>
                  </a:cubicBezTo>
                  <a:cubicBezTo>
                    <a:pt x="249" y="347"/>
                    <a:pt x="250" y="347"/>
                    <a:pt x="250" y="347"/>
                  </a:cubicBezTo>
                  <a:cubicBezTo>
                    <a:pt x="251" y="348"/>
                    <a:pt x="252" y="348"/>
                    <a:pt x="253" y="348"/>
                  </a:cubicBezTo>
                  <a:cubicBezTo>
                    <a:pt x="253" y="348"/>
                    <a:pt x="254" y="348"/>
                    <a:pt x="254" y="348"/>
                  </a:cubicBezTo>
                  <a:cubicBezTo>
                    <a:pt x="254" y="348"/>
                    <a:pt x="255" y="348"/>
                    <a:pt x="255" y="348"/>
                  </a:cubicBezTo>
                  <a:cubicBezTo>
                    <a:pt x="256" y="348"/>
                    <a:pt x="257" y="348"/>
                    <a:pt x="258" y="349"/>
                  </a:cubicBezTo>
                  <a:cubicBezTo>
                    <a:pt x="258" y="349"/>
                    <a:pt x="259" y="349"/>
                    <a:pt x="259" y="349"/>
                  </a:cubicBezTo>
                  <a:cubicBezTo>
                    <a:pt x="259" y="349"/>
                    <a:pt x="260" y="349"/>
                    <a:pt x="260" y="349"/>
                  </a:cubicBezTo>
                  <a:cubicBezTo>
                    <a:pt x="261" y="349"/>
                    <a:pt x="262" y="349"/>
                    <a:pt x="263" y="349"/>
                  </a:cubicBezTo>
                  <a:cubicBezTo>
                    <a:pt x="263" y="349"/>
                    <a:pt x="264" y="349"/>
                    <a:pt x="264" y="349"/>
                  </a:cubicBezTo>
                  <a:cubicBezTo>
                    <a:pt x="264" y="349"/>
                    <a:pt x="264" y="349"/>
                    <a:pt x="265" y="349"/>
                  </a:cubicBezTo>
                  <a:cubicBezTo>
                    <a:pt x="265" y="349"/>
                    <a:pt x="265" y="349"/>
                    <a:pt x="265" y="349"/>
                  </a:cubicBezTo>
                  <a:cubicBezTo>
                    <a:pt x="265" y="349"/>
                    <a:pt x="265" y="349"/>
                    <a:pt x="265" y="349"/>
                  </a:cubicBezTo>
                  <a:cubicBezTo>
                    <a:pt x="265" y="349"/>
                    <a:pt x="265" y="349"/>
                    <a:pt x="265" y="349"/>
                  </a:cubicBezTo>
                  <a:cubicBezTo>
                    <a:pt x="266" y="349"/>
                    <a:pt x="266" y="349"/>
                    <a:pt x="266" y="349"/>
                  </a:cubicBezTo>
                  <a:cubicBezTo>
                    <a:pt x="267" y="349"/>
                    <a:pt x="268" y="349"/>
                    <a:pt x="268" y="349"/>
                  </a:cubicBezTo>
                  <a:cubicBezTo>
                    <a:pt x="268" y="349"/>
                    <a:pt x="269" y="349"/>
                    <a:pt x="269" y="349"/>
                  </a:cubicBezTo>
                  <a:cubicBezTo>
                    <a:pt x="269" y="349"/>
                    <a:pt x="269" y="349"/>
                    <a:pt x="269" y="349"/>
                  </a:cubicBezTo>
                  <a:cubicBezTo>
                    <a:pt x="269" y="349"/>
                    <a:pt x="269" y="349"/>
                    <a:pt x="269" y="349"/>
                  </a:cubicBezTo>
                  <a:cubicBezTo>
                    <a:pt x="269" y="349"/>
                    <a:pt x="270" y="349"/>
                    <a:pt x="270" y="349"/>
                  </a:cubicBezTo>
                  <a:cubicBezTo>
                    <a:pt x="271" y="349"/>
                    <a:pt x="271" y="349"/>
                    <a:pt x="271" y="349"/>
                  </a:cubicBezTo>
                  <a:cubicBezTo>
                    <a:pt x="272" y="349"/>
                    <a:pt x="273" y="349"/>
                    <a:pt x="274" y="349"/>
                  </a:cubicBezTo>
                  <a:cubicBezTo>
                    <a:pt x="275" y="349"/>
                    <a:pt x="275" y="349"/>
                    <a:pt x="276" y="349"/>
                  </a:cubicBezTo>
                  <a:cubicBezTo>
                    <a:pt x="276" y="349"/>
                    <a:pt x="276" y="349"/>
                    <a:pt x="276" y="349"/>
                  </a:cubicBezTo>
                  <a:cubicBezTo>
                    <a:pt x="278" y="348"/>
                    <a:pt x="280" y="348"/>
                    <a:pt x="282" y="348"/>
                  </a:cubicBezTo>
                  <a:cubicBezTo>
                    <a:pt x="283" y="348"/>
                    <a:pt x="283" y="348"/>
                    <a:pt x="283" y="348"/>
                  </a:cubicBezTo>
                  <a:cubicBezTo>
                    <a:pt x="283" y="348"/>
                    <a:pt x="284" y="347"/>
                    <a:pt x="284" y="347"/>
                  </a:cubicBezTo>
                  <a:cubicBezTo>
                    <a:pt x="285" y="347"/>
                    <a:pt x="286" y="347"/>
                    <a:pt x="287" y="347"/>
                  </a:cubicBezTo>
                  <a:cubicBezTo>
                    <a:pt x="288" y="346"/>
                    <a:pt x="289" y="346"/>
                    <a:pt x="289" y="346"/>
                  </a:cubicBezTo>
                  <a:cubicBezTo>
                    <a:pt x="290" y="346"/>
                    <a:pt x="291" y="346"/>
                    <a:pt x="292" y="345"/>
                  </a:cubicBezTo>
                  <a:cubicBezTo>
                    <a:pt x="293" y="345"/>
                    <a:pt x="293" y="345"/>
                    <a:pt x="293" y="345"/>
                  </a:cubicBezTo>
                  <a:cubicBezTo>
                    <a:pt x="293" y="345"/>
                    <a:pt x="293" y="345"/>
                    <a:pt x="293" y="345"/>
                  </a:cubicBezTo>
                  <a:cubicBezTo>
                    <a:pt x="295" y="344"/>
                    <a:pt x="296" y="344"/>
                    <a:pt x="298" y="343"/>
                  </a:cubicBezTo>
                  <a:cubicBezTo>
                    <a:pt x="298" y="343"/>
                    <a:pt x="299" y="343"/>
                    <a:pt x="299" y="343"/>
                  </a:cubicBezTo>
                  <a:cubicBezTo>
                    <a:pt x="301" y="342"/>
                    <a:pt x="303" y="341"/>
                    <a:pt x="304" y="340"/>
                  </a:cubicBezTo>
                  <a:cubicBezTo>
                    <a:pt x="317" y="333"/>
                    <a:pt x="317" y="333"/>
                    <a:pt x="317" y="333"/>
                  </a:cubicBezTo>
                  <a:cubicBezTo>
                    <a:pt x="777" y="65"/>
                    <a:pt x="777" y="65"/>
                    <a:pt x="777" y="65"/>
                  </a:cubicBezTo>
                  <a:cubicBezTo>
                    <a:pt x="802" y="51"/>
                    <a:pt x="802" y="51"/>
                    <a:pt x="802" y="51"/>
                  </a:cubicBezTo>
                  <a:cubicBezTo>
                    <a:pt x="803" y="50"/>
                    <a:pt x="803" y="50"/>
                    <a:pt x="803" y="50"/>
                  </a:cubicBezTo>
                  <a:cubicBezTo>
                    <a:pt x="803" y="50"/>
                    <a:pt x="804" y="50"/>
                    <a:pt x="804" y="49"/>
                  </a:cubicBezTo>
                  <a:cubicBezTo>
                    <a:pt x="805" y="49"/>
                    <a:pt x="805" y="49"/>
                    <a:pt x="806" y="48"/>
                  </a:cubicBezTo>
                  <a:cubicBezTo>
                    <a:pt x="806" y="48"/>
                    <a:pt x="807" y="47"/>
                    <a:pt x="807" y="47"/>
                  </a:cubicBezTo>
                  <a:cubicBezTo>
                    <a:pt x="808" y="46"/>
                    <a:pt x="809" y="46"/>
                    <a:pt x="809" y="46"/>
                  </a:cubicBezTo>
                  <a:cubicBezTo>
                    <a:pt x="809" y="45"/>
                    <a:pt x="809" y="45"/>
                    <a:pt x="809" y="45"/>
                  </a:cubicBezTo>
                  <a:cubicBezTo>
                    <a:pt x="810" y="45"/>
                    <a:pt x="811" y="44"/>
                    <a:pt x="811" y="43"/>
                  </a:cubicBezTo>
                  <a:cubicBezTo>
                    <a:pt x="812" y="43"/>
                    <a:pt x="812" y="43"/>
                    <a:pt x="812" y="43"/>
                  </a:cubicBezTo>
                  <a:cubicBezTo>
                    <a:pt x="812" y="43"/>
                    <a:pt x="812" y="42"/>
                    <a:pt x="813" y="42"/>
                  </a:cubicBezTo>
                  <a:cubicBezTo>
                    <a:pt x="813" y="41"/>
                    <a:pt x="813" y="41"/>
                    <a:pt x="813" y="41"/>
                  </a:cubicBezTo>
                  <a:cubicBezTo>
                    <a:pt x="813" y="41"/>
                    <a:pt x="814" y="40"/>
                    <a:pt x="814" y="39"/>
                  </a:cubicBezTo>
                  <a:cubicBezTo>
                    <a:pt x="815" y="39"/>
                    <a:pt x="815" y="39"/>
                    <a:pt x="815" y="39"/>
                  </a:cubicBezTo>
                  <a:cubicBezTo>
                    <a:pt x="815" y="38"/>
                    <a:pt x="815" y="38"/>
                    <a:pt x="815" y="38"/>
                  </a:cubicBezTo>
                  <a:cubicBezTo>
                    <a:pt x="815" y="38"/>
                    <a:pt x="816" y="37"/>
                    <a:pt x="816" y="37"/>
                  </a:cubicBezTo>
                  <a:cubicBezTo>
                    <a:pt x="816" y="36"/>
                    <a:pt x="816" y="36"/>
                    <a:pt x="816" y="36"/>
                  </a:cubicBezTo>
                  <a:cubicBezTo>
                    <a:pt x="816" y="35"/>
                    <a:pt x="816" y="35"/>
                    <a:pt x="816" y="35"/>
                  </a:cubicBezTo>
                  <a:cubicBezTo>
                    <a:pt x="816" y="35"/>
                    <a:pt x="817" y="34"/>
                    <a:pt x="817" y="34"/>
                  </a:cubicBezTo>
                  <a:cubicBezTo>
                    <a:pt x="817" y="33"/>
                    <a:pt x="817" y="33"/>
                    <a:pt x="817" y="33"/>
                  </a:cubicBezTo>
                  <a:cubicBezTo>
                    <a:pt x="817" y="32"/>
                    <a:pt x="817" y="32"/>
                    <a:pt x="817" y="32"/>
                  </a:cubicBezTo>
                  <a:cubicBezTo>
                    <a:pt x="817" y="32"/>
                    <a:pt x="817" y="31"/>
                    <a:pt x="817" y="31"/>
                  </a:cubicBezTo>
                  <a:cubicBezTo>
                    <a:pt x="817" y="30"/>
                    <a:pt x="817" y="30"/>
                    <a:pt x="817" y="30"/>
                  </a:cubicBezTo>
                  <a:cubicBezTo>
                    <a:pt x="817" y="29"/>
                    <a:pt x="817" y="29"/>
                    <a:pt x="817" y="29"/>
                  </a:cubicBezTo>
                  <a:cubicBezTo>
                    <a:pt x="817" y="19"/>
                    <a:pt x="817" y="10"/>
                    <a:pt x="81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50" tIns="55825" rIns="111650" bIns="55825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Freeform 209"/>
            <p:cNvSpPr>
              <a:spLocks/>
            </p:cNvSpPr>
            <p:nvPr/>
          </p:nvSpPr>
          <p:spPr bwMode="auto">
            <a:xfrm>
              <a:off x="4127156" y="3492328"/>
              <a:ext cx="2729405" cy="1063805"/>
            </a:xfrm>
            <a:custGeom>
              <a:avLst/>
              <a:gdLst/>
              <a:ahLst/>
              <a:cxnLst>
                <a:cxn ang="0">
                  <a:pos x="458" y="0"/>
                </a:cxn>
                <a:cxn ang="0">
                  <a:pos x="0" y="267"/>
                </a:cxn>
                <a:cxn ang="0">
                  <a:pos x="261" y="418"/>
                </a:cxn>
                <a:cxn ang="0">
                  <a:pos x="719" y="151"/>
                </a:cxn>
                <a:cxn ang="0">
                  <a:pos x="458" y="0"/>
                </a:cxn>
              </a:cxnLst>
              <a:rect l="0" t="0" r="r" b="b"/>
              <a:pathLst>
                <a:path w="719" h="418">
                  <a:moveTo>
                    <a:pt x="458" y="0"/>
                  </a:moveTo>
                  <a:lnTo>
                    <a:pt x="0" y="267"/>
                  </a:lnTo>
                  <a:lnTo>
                    <a:pt x="261" y="418"/>
                  </a:lnTo>
                  <a:lnTo>
                    <a:pt x="719" y="151"/>
                  </a:lnTo>
                  <a:lnTo>
                    <a:pt x="45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50" tIns="55825" rIns="111650" bIns="55825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210"/>
            <p:cNvSpPr>
              <a:spLocks/>
            </p:cNvSpPr>
            <p:nvPr/>
          </p:nvSpPr>
          <p:spPr bwMode="auto">
            <a:xfrm>
              <a:off x="4178273" y="3473758"/>
              <a:ext cx="2729405" cy="1063805"/>
            </a:xfrm>
            <a:custGeom>
              <a:avLst/>
              <a:gdLst/>
              <a:ahLst/>
              <a:cxnLst>
                <a:cxn ang="0">
                  <a:pos x="458" y="0"/>
                </a:cxn>
                <a:cxn ang="0">
                  <a:pos x="0" y="267"/>
                </a:cxn>
                <a:cxn ang="0">
                  <a:pos x="261" y="418"/>
                </a:cxn>
                <a:cxn ang="0">
                  <a:pos x="719" y="151"/>
                </a:cxn>
                <a:cxn ang="0">
                  <a:pos x="458" y="0"/>
                </a:cxn>
              </a:cxnLst>
              <a:rect l="0" t="0" r="r" b="b"/>
              <a:pathLst>
                <a:path w="719" h="418">
                  <a:moveTo>
                    <a:pt x="458" y="0"/>
                  </a:moveTo>
                  <a:lnTo>
                    <a:pt x="0" y="267"/>
                  </a:lnTo>
                  <a:lnTo>
                    <a:pt x="261" y="418"/>
                  </a:lnTo>
                  <a:lnTo>
                    <a:pt x="719" y="151"/>
                  </a:lnTo>
                  <a:lnTo>
                    <a:pt x="458" y="0"/>
                  </a:lnTo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50" tIns="55825" rIns="111650" bIns="55825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211"/>
            <p:cNvSpPr>
              <a:spLocks/>
            </p:cNvSpPr>
            <p:nvPr/>
          </p:nvSpPr>
          <p:spPr bwMode="auto">
            <a:xfrm>
              <a:off x="4121837" y="3488845"/>
              <a:ext cx="2759773" cy="1073985"/>
            </a:xfrm>
            <a:custGeom>
              <a:avLst/>
              <a:gdLst/>
              <a:ahLst/>
              <a:cxnLst>
                <a:cxn ang="0">
                  <a:pos x="462" y="2"/>
                </a:cxn>
                <a:cxn ang="0">
                  <a:pos x="461" y="0"/>
                </a:cxn>
                <a:cxn ang="0">
                  <a:pos x="0" y="269"/>
                </a:cxn>
                <a:cxn ang="0">
                  <a:pos x="265" y="422"/>
                </a:cxn>
                <a:cxn ang="0">
                  <a:pos x="727" y="153"/>
                </a:cxn>
                <a:cxn ang="0">
                  <a:pos x="462" y="0"/>
                </a:cxn>
                <a:cxn ang="0">
                  <a:pos x="461" y="0"/>
                </a:cxn>
                <a:cxn ang="0">
                  <a:pos x="462" y="2"/>
                </a:cxn>
                <a:cxn ang="0">
                  <a:pos x="461" y="4"/>
                </a:cxn>
                <a:cxn ang="0">
                  <a:pos x="719" y="153"/>
                </a:cxn>
                <a:cxn ang="0">
                  <a:pos x="265" y="417"/>
                </a:cxn>
                <a:cxn ang="0">
                  <a:pos x="8" y="269"/>
                </a:cxn>
                <a:cxn ang="0">
                  <a:pos x="463" y="4"/>
                </a:cxn>
                <a:cxn ang="0">
                  <a:pos x="462" y="2"/>
                </a:cxn>
                <a:cxn ang="0">
                  <a:pos x="461" y="4"/>
                </a:cxn>
                <a:cxn ang="0">
                  <a:pos x="462" y="2"/>
                </a:cxn>
              </a:cxnLst>
              <a:rect l="0" t="0" r="r" b="b"/>
              <a:pathLst>
                <a:path w="727" h="422">
                  <a:moveTo>
                    <a:pt x="462" y="2"/>
                  </a:moveTo>
                  <a:lnTo>
                    <a:pt x="461" y="0"/>
                  </a:lnTo>
                  <a:lnTo>
                    <a:pt x="0" y="269"/>
                  </a:lnTo>
                  <a:lnTo>
                    <a:pt x="265" y="422"/>
                  </a:lnTo>
                  <a:lnTo>
                    <a:pt x="727" y="153"/>
                  </a:lnTo>
                  <a:lnTo>
                    <a:pt x="462" y="0"/>
                  </a:lnTo>
                  <a:lnTo>
                    <a:pt x="461" y="0"/>
                  </a:lnTo>
                  <a:lnTo>
                    <a:pt x="462" y="2"/>
                  </a:lnTo>
                  <a:lnTo>
                    <a:pt x="461" y="4"/>
                  </a:lnTo>
                  <a:lnTo>
                    <a:pt x="719" y="153"/>
                  </a:lnTo>
                  <a:lnTo>
                    <a:pt x="265" y="417"/>
                  </a:lnTo>
                  <a:lnTo>
                    <a:pt x="8" y="269"/>
                  </a:lnTo>
                  <a:lnTo>
                    <a:pt x="463" y="4"/>
                  </a:lnTo>
                  <a:lnTo>
                    <a:pt x="462" y="2"/>
                  </a:lnTo>
                  <a:lnTo>
                    <a:pt x="461" y="4"/>
                  </a:lnTo>
                  <a:lnTo>
                    <a:pt x="462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50" tIns="55825" rIns="111650" bIns="55825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212"/>
            <p:cNvSpPr>
              <a:spLocks/>
            </p:cNvSpPr>
            <p:nvPr/>
          </p:nvSpPr>
          <p:spPr bwMode="auto">
            <a:xfrm>
              <a:off x="4121837" y="3488845"/>
              <a:ext cx="2759773" cy="1073985"/>
            </a:xfrm>
            <a:custGeom>
              <a:avLst/>
              <a:gdLst/>
              <a:ahLst/>
              <a:cxnLst>
                <a:cxn ang="0">
                  <a:pos x="462" y="2"/>
                </a:cxn>
                <a:cxn ang="0">
                  <a:pos x="461" y="0"/>
                </a:cxn>
                <a:cxn ang="0">
                  <a:pos x="0" y="269"/>
                </a:cxn>
                <a:cxn ang="0">
                  <a:pos x="265" y="422"/>
                </a:cxn>
                <a:cxn ang="0">
                  <a:pos x="727" y="153"/>
                </a:cxn>
                <a:cxn ang="0">
                  <a:pos x="462" y="0"/>
                </a:cxn>
                <a:cxn ang="0">
                  <a:pos x="461" y="0"/>
                </a:cxn>
                <a:cxn ang="0">
                  <a:pos x="462" y="2"/>
                </a:cxn>
                <a:cxn ang="0">
                  <a:pos x="461" y="4"/>
                </a:cxn>
                <a:cxn ang="0">
                  <a:pos x="719" y="153"/>
                </a:cxn>
                <a:cxn ang="0">
                  <a:pos x="265" y="417"/>
                </a:cxn>
                <a:cxn ang="0">
                  <a:pos x="8" y="269"/>
                </a:cxn>
                <a:cxn ang="0">
                  <a:pos x="463" y="4"/>
                </a:cxn>
                <a:cxn ang="0">
                  <a:pos x="462" y="2"/>
                </a:cxn>
                <a:cxn ang="0">
                  <a:pos x="461" y="4"/>
                </a:cxn>
                <a:cxn ang="0">
                  <a:pos x="462" y="2"/>
                </a:cxn>
              </a:cxnLst>
              <a:rect l="0" t="0" r="r" b="b"/>
              <a:pathLst>
                <a:path w="727" h="422">
                  <a:moveTo>
                    <a:pt x="462" y="2"/>
                  </a:moveTo>
                  <a:lnTo>
                    <a:pt x="461" y="0"/>
                  </a:lnTo>
                  <a:lnTo>
                    <a:pt x="0" y="269"/>
                  </a:lnTo>
                  <a:lnTo>
                    <a:pt x="265" y="422"/>
                  </a:lnTo>
                  <a:lnTo>
                    <a:pt x="727" y="153"/>
                  </a:lnTo>
                  <a:lnTo>
                    <a:pt x="462" y="0"/>
                  </a:lnTo>
                  <a:lnTo>
                    <a:pt x="461" y="0"/>
                  </a:lnTo>
                  <a:lnTo>
                    <a:pt x="462" y="2"/>
                  </a:lnTo>
                  <a:lnTo>
                    <a:pt x="461" y="4"/>
                  </a:lnTo>
                  <a:lnTo>
                    <a:pt x="719" y="153"/>
                  </a:lnTo>
                  <a:lnTo>
                    <a:pt x="265" y="417"/>
                  </a:lnTo>
                  <a:lnTo>
                    <a:pt x="8" y="269"/>
                  </a:lnTo>
                  <a:lnTo>
                    <a:pt x="463" y="4"/>
                  </a:lnTo>
                  <a:lnTo>
                    <a:pt x="462" y="2"/>
                  </a:lnTo>
                  <a:lnTo>
                    <a:pt x="461" y="4"/>
                  </a:lnTo>
                  <a:lnTo>
                    <a:pt x="462" y="2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50" tIns="55825" rIns="111650" bIns="55825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Freeform 213"/>
            <p:cNvSpPr>
              <a:spLocks/>
            </p:cNvSpPr>
            <p:nvPr/>
          </p:nvSpPr>
          <p:spPr bwMode="auto">
            <a:xfrm>
              <a:off x="6259048" y="3552469"/>
              <a:ext cx="455533" cy="178149"/>
            </a:xfrm>
            <a:custGeom>
              <a:avLst/>
              <a:gdLst/>
              <a:ahLst/>
              <a:cxnLst>
                <a:cxn ang="0">
                  <a:pos x="118" y="61"/>
                </a:cxn>
                <a:cxn ang="0">
                  <a:pos x="118" y="67"/>
                </a:cxn>
                <a:cxn ang="0">
                  <a:pos x="115" y="68"/>
                </a:cxn>
                <a:cxn ang="0">
                  <a:pos x="105" y="68"/>
                </a:cxn>
                <a:cxn ang="0">
                  <a:pos x="3" y="9"/>
                </a:cxn>
                <a:cxn ang="0">
                  <a:pos x="3" y="3"/>
                </a:cxn>
                <a:cxn ang="0">
                  <a:pos x="5" y="2"/>
                </a:cxn>
                <a:cxn ang="0">
                  <a:pos x="15" y="2"/>
                </a:cxn>
                <a:cxn ang="0">
                  <a:pos x="118" y="61"/>
                </a:cxn>
              </a:cxnLst>
              <a:rect l="0" t="0" r="r" b="b"/>
              <a:pathLst>
                <a:path w="121" h="70">
                  <a:moveTo>
                    <a:pt x="118" y="61"/>
                  </a:moveTo>
                  <a:cubicBezTo>
                    <a:pt x="121" y="63"/>
                    <a:pt x="121" y="65"/>
                    <a:pt x="118" y="67"/>
                  </a:cubicBezTo>
                  <a:cubicBezTo>
                    <a:pt x="115" y="68"/>
                    <a:pt x="115" y="68"/>
                    <a:pt x="115" y="68"/>
                  </a:cubicBezTo>
                  <a:cubicBezTo>
                    <a:pt x="113" y="70"/>
                    <a:pt x="108" y="70"/>
                    <a:pt x="105" y="6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0" y="7"/>
                    <a:pt x="0" y="5"/>
                    <a:pt x="3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8" y="0"/>
                    <a:pt x="12" y="0"/>
                    <a:pt x="15" y="2"/>
                  </a:cubicBezTo>
                  <a:cubicBezTo>
                    <a:pt x="118" y="61"/>
                    <a:pt x="118" y="61"/>
                    <a:pt x="118" y="6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50" tIns="55825" rIns="111650" bIns="55825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Freeform 214"/>
            <p:cNvSpPr>
              <a:spLocks/>
            </p:cNvSpPr>
            <p:nvPr/>
          </p:nvSpPr>
          <p:spPr bwMode="auto">
            <a:xfrm>
              <a:off x="6733561" y="3738254"/>
              <a:ext cx="72127" cy="27996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9"/>
                </a:cxn>
                <a:cxn ang="0">
                  <a:pos x="3" y="9"/>
                </a:cxn>
                <a:cxn ang="0">
                  <a:pos x="3" y="2"/>
                </a:cxn>
                <a:cxn ang="0">
                  <a:pos x="16" y="2"/>
                </a:cxn>
              </a:cxnLst>
              <a:rect l="0" t="0" r="r" b="b"/>
              <a:pathLst>
                <a:path w="19" h="11">
                  <a:moveTo>
                    <a:pt x="16" y="2"/>
                  </a:moveTo>
                  <a:cubicBezTo>
                    <a:pt x="19" y="4"/>
                    <a:pt x="19" y="7"/>
                    <a:pt x="16" y="9"/>
                  </a:cubicBezTo>
                  <a:cubicBezTo>
                    <a:pt x="12" y="11"/>
                    <a:pt x="7" y="11"/>
                    <a:pt x="3" y="9"/>
                  </a:cubicBezTo>
                  <a:cubicBezTo>
                    <a:pt x="0" y="7"/>
                    <a:pt x="0" y="4"/>
                    <a:pt x="3" y="2"/>
                  </a:cubicBezTo>
                  <a:cubicBezTo>
                    <a:pt x="7" y="0"/>
                    <a:pt x="12" y="0"/>
                    <a:pt x="16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50" tIns="55825" rIns="111650" bIns="55825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Freeform 215"/>
            <p:cNvSpPr>
              <a:spLocks noEditPoints="1"/>
            </p:cNvSpPr>
            <p:nvPr/>
          </p:nvSpPr>
          <p:spPr bwMode="auto">
            <a:xfrm>
              <a:off x="3962400" y="3409950"/>
              <a:ext cx="3124200" cy="1213960"/>
            </a:xfrm>
            <a:custGeom>
              <a:avLst/>
              <a:gdLst/>
              <a:ahLst/>
              <a:cxnLst>
                <a:cxn ang="0">
                  <a:pos x="807" y="135"/>
                </a:cxn>
                <a:cxn ang="0">
                  <a:pos x="594" y="12"/>
                </a:cxn>
                <a:cxn ang="0">
                  <a:pos x="519" y="12"/>
                </a:cxn>
                <a:cxn ang="0">
                  <a:pos x="494" y="27"/>
                </a:cxn>
                <a:cxn ang="0">
                  <a:pos x="33" y="295"/>
                </a:cxn>
                <a:cxn ang="0">
                  <a:pos x="21" y="302"/>
                </a:cxn>
                <a:cxn ang="0">
                  <a:pos x="21" y="345"/>
                </a:cxn>
                <a:cxn ang="0">
                  <a:pos x="234" y="468"/>
                </a:cxn>
                <a:cxn ang="0">
                  <a:pos x="309" y="468"/>
                </a:cxn>
                <a:cxn ang="0">
                  <a:pos x="322" y="461"/>
                </a:cxn>
                <a:cxn ang="0">
                  <a:pos x="782" y="193"/>
                </a:cxn>
                <a:cxn ang="0">
                  <a:pos x="807" y="179"/>
                </a:cxn>
                <a:cxn ang="0">
                  <a:pos x="807" y="135"/>
                </a:cxn>
                <a:cxn ang="0">
                  <a:pos x="738" y="132"/>
                </a:cxn>
                <a:cxn ang="0">
                  <a:pos x="751" y="132"/>
                </a:cxn>
                <a:cxn ang="0">
                  <a:pos x="751" y="139"/>
                </a:cxn>
                <a:cxn ang="0">
                  <a:pos x="738" y="139"/>
                </a:cxn>
                <a:cxn ang="0">
                  <a:pos x="738" y="132"/>
                </a:cxn>
                <a:cxn ang="0">
                  <a:pos x="612" y="60"/>
                </a:cxn>
                <a:cxn ang="0">
                  <a:pos x="614" y="59"/>
                </a:cxn>
                <a:cxn ang="0">
                  <a:pos x="624" y="59"/>
                </a:cxn>
                <a:cxn ang="0">
                  <a:pos x="727" y="118"/>
                </a:cxn>
                <a:cxn ang="0">
                  <a:pos x="727" y="124"/>
                </a:cxn>
                <a:cxn ang="0">
                  <a:pos x="724" y="125"/>
                </a:cxn>
                <a:cxn ang="0">
                  <a:pos x="714" y="125"/>
                </a:cxn>
                <a:cxn ang="0">
                  <a:pos x="612" y="66"/>
                </a:cxn>
                <a:cxn ang="0">
                  <a:pos x="612" y="60"/>
                </a:cxn>
                <a:cxn ang="0">
                  <a:pos x="309" y="454"/>
                </a:cxn>
                <a:cxn ang="0">
                  <a:pos x="114" y="341"/>
                </a:cxn>
                <a:cxn ang="0">
                  <a:pos x="46" y="302"/>
                </a:cxn>
                <a:cxn ang="0">
                  <a:pos x="507" y="34"/>
                </a:cxn>
                <a:cxn ang="0">
                  <a:pos x="770" y="186"/>
                </a:cxn>
                <a:cxn ang="0">
                  <a:pos x="309" y="454"/>
                </a:cxn>
              </a:cxnLst>
              <a:rect l="0" t="0" r="r" b="b"/>
              <a:pathLst>
                <a:path w="828" h="480">
                  <a:moveTo>
                    <a:pt x="807" y="135"/>
                  </a:moveTo>
                  <a:cubicBezTo>
                    <a:pt x="594" y="12"/>
                    <a:pt x="594" y="12"/>
                    <a:pt x="594" y="12"/>
                  </a:cubicBezTo>
                  <a:cubicBezTo>
                    <a:pt x="573" y="0"/>
                    <a:pt x="539" y="0"/>
                    <a:pt x="519" y="12"/>
                  </a:cubicBezTo>
                  <a:cubicBezTo>
                    <a:pt x="494" y="27"/>
                    <a:pt x="494" y="27"/>
                    <a:pt x="494" y="27"/>
                  </a:cubicBezTo>
                  <a:cubicBezTo>
                    <a:pt x="33" y="295"/>
                    <a:pt x="33" y="295"/>
                    <a:pt x="33" y="295"/>
                  </a:cubicBezTo>
                  <a:cubicBezTo>
                    <a:pt x="21" y="302"/>
                    <a:pt x="21" y="302"/>
                    <a:pt x="21" y="302"/>
                  </a:cubicBezTo>
                  <a:cubicBezTo>
                    <a:pt x="0" y="314"/>
                    <a:pt x="0" y="333"/>
                    <a:pt x="21" y="345"/>
                  </a:cubicBezTo>
                  <a:cubicBezTo>
                    <a:pt x="234" y="468"/>
                    <a:pt x="234" y="468"/>
                    <a:pt x="234" y="468"/>
                  </a:cubicBezTo>
                  <a:cubicBezTo>
                    <a:pt x="255" y="480"/>
                    <a:pt x="289" y="480"/>
                    <a:pt x="309" y="468"/>
                  </a:cubicBezTo>
                  <a:cubicBezTo>
                    <a:pt x="322" y="461"/>
                    <a:pt x="322" y="461"/>
                    <a:pt x="322" y="461"/>
                  </a:cubicBezTo>
                  <a:cubicBezTo>
                    <a:pt x="782" y="193"/>
                    <a:pt x="782" y="193"/>
                    <a:pt x="782" y="193"/>
                  </a:cubicBezTo>
                  <a:cubicBezTo>
                    <a:pt x="807" y="179"/>
                    <a:pt x="807" y="179"/>
                    <a:pt x="807" y="179"/>
                  </a:cubicBezTo>
                  <a:cubicBezTo>
                    <a:pt x="828" y="167"/>
                    <a:pt x="828" y="147"/>
                    <a:pt x="807" y="135"/>
                  </a:cubicBezTo>
                  <a:moveTo>
                    <a:pt x="738" y="132"/>
                  </a:moveTo>
                  <a:cubicBezTo>
                    <a:pt x="742" y="130"/>
                    <a:pt x="747" y="130"/>
                    <a:pt x="751" y="132"/>
                  </a:cubicBezTo>
                  <a:cubicBezTo>
                    <a:pt x="754" y="134"/>
                    <a:pt x="754" y="137"/>
                    <a:pt x="751" y="139"/>
                  </a:cubicBezTo>
                  <a:cubicBezTo>
                    <a:pt x="747" y="141"/>
                    <a:pt x="742" y="141"/>
                    <a:pt x="738" y="139"/>
                  </a:cubicBezTo>
                  <a:cubicBezTo>
                    <a:pt x="735" y="137"/>
                    <a:pt x="735" y="134"/>
                    <a:pt x="738" y="132"/>
                  </a:cubicBezTo>
                  <a:moveTo>
                    <a:pt x="612" y="60"/>
                  </a:moveTo>
                  <a:cubicBezTo>
                    <a:pt x="614" y="59"/>
                    <a:pt x="614" y="59"/>
                    <a:pt x="614" y="59"/>
                  </a:cubicBezTo>
                  <a:cubicBezTo>
                    <a:pt x="617" y="57"/>
                    <a:pt x="621" y="57"/>
                    <a:pt x="624" y="59"/>
                  </a:cubicBezTo>
                  <a:cubicBezTo>
                    <a:pt x="727" y="118"/>
                    <a:pt x="727" y="118"/>
                    <a:pt x="727" y="118"/>
                  </a:cubicBezTo>
                  <a:cubicBezTo>
                    <a:pt x="730" y="120"/>
                    <a:pt x="730" y="122"/>
                    <a:pt x="727" y="124"/>
                  </a:cubicBezTo>
                  <a:cubicBezTo>
                    <a:pt x="724" y="125"/>
                    <a:pt x="724" y="125"/>
                    <a:pt x="724" y="125"/>
                  </a:cubicBezTo>
                  <a:cubicBezTo>
                    <a:pt x="722" y="127"/>
                    <a:pt x="717" y="127"/>
                    <a:pt x="714" y="125"/>
                  </a:cubicBezTo>
                  <a:cubicBezTo>
                    <a:pt x="612" y="66"/>
                    <a:pt x="612" y="66"/>
                    <a:pt x="612" y="66"/>
                  </a:cubicBezTo>
                  <a:cubicBezTo>
                    <a:pt x="609" y="64"/>
                    <a:pt x="609" y="62"/>
                    <a:pt x="612" y="60"/>
                  </a:cubicBezTo>
                  <a:moveTo>
                    <a:pt x="309" y="454"/>
                  </a:moveTo>
                  <a:cubicBezTo>
                    <a:pt x="114" y="341"/>
                    <a:pt x="114" y="341"/>
                    <a:pt x="114" y="341"/>
                  </a:cubicBezTo>
                  <a:cubicBezTo>
                    <a:pt x="46" y="302"/>
                    <a:pt x="46" y="302"/>
                    <a:pt x="46" y="302"/>
                  </a:cubicBezTo>
                  <a:cubicBezTo>
                    <a:pt x="507" y="34"/>
                    <a:pt x="507" y="34"/>
                    <a:pt x="507" y="34"/>
                  </a:cubicBezTo>
                  <a:cubicBezTo>
                    <a:pt x="770" y="186"/>
                    <a:pt x="770" y="186"/>
                    <a:pt x="770" y="186"/>
                  </a:cubicBezTo>
                  <a:cubicBezTo>
                    <a:pt x="309" y="454"/>
                    <a:pt x="309" y="454"/>
                    <a:pt x="309" y="45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50" tIns="55825" rIns="111650" bIns="55825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3" name="Freeform 210"/>
          <p:cNvSpPr>
            <a:spLocks/>
          </p:cNvSpPr>
          <p:nvPr/>
        </p:nvSpPr>
        <p:spPr bwMode="auto">
          <a:xfrm flipH="1" flipV="1">
            <a:off x="5734969" y="3975091"/>
            <a:ext cx="4998972" cy="1948385"/>
          </a:xfrm>
          <a:custGeom>
            <a:avLst/>
            <a:gdLst/>
            <a:ahLst/>
            <a:cxnLst>
              <a:cxn ang="0">
                <a:pos x="458" y="0"/>
              </a:cxn>
              <a:cxn ang="0">
                <a:pos x="0" y="267"/>
              </a:cxn>
              <a:cxn ang="0">
                <a:pos x="261" y="418"/>
              </a:cxn>
              <a:cxn ang="0">
                <a:pos x="719" y="151"/>
              </a:cxn>
              <a:cxn ang="0">
                <a:pos x="458" y="0"/>
              </a:cxn>
            </a:cxnLst>
            <a:rect l="0" t="0" r="r" b="b"/>
            <a:pathLst>
              <a:path w="719" h="418">
                <a:moveTo>
                  <a:pt x="458" y="0"/>
                </a:moveTo>
                <a:lnTo>
                  <a:pt x="0" y="267"/>
                </a:lnTo>
                <a:lnTo>
                  <a:pt x="261" y="418"/>
                </a:lnTo>
                <a:lnTo>
                  <a:pt x="719" y="151"/>
                </a:lnTo>
                <a:lnTo>
                  <a:pt x="458" y="0"/>
                </a:lnTo>
              </a:path>
            </a:pathLst>
          </a:custGeom>
          <a:solidFill>
            <a:schemeClr val="accent2">
              <a:alpha val="89804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11650" tIns="55825" rIns="111650" bIns="55825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Freeform 210"/>
          <p:cNvSpPr>
            <a:spLocks/>
          </p:cNvSpPr>
          <p:nvPr/>
        </p:nvSpPr>
        <p:spPr bwMode="auto">
          <a:xfrm flipH="1" flipV="1">
            <a:off x="5648727" y="3629211"/>
            <a:ext cx="4998972" cy="1948385"/>
          </a:xfrm>
          <a:custGeom>
            <a:avLst/>
            <a:gdLst/>
            <a:ahLst/>
            <a:cxnLst>
              <a:cxn ang="0">
                <a:pos x="458" y="0"/>
              </a:cxn>
              <a:cxn ang="0">
                <a:pos x="0" y="267"/>
              </a:cxn>
              <a:cxn ang="0">
                <a:pos x="261" y="418"/>
              </a:cxn>
              <a:cxn ang="0">
                <a:pos x="719" y="151"/>
              </a:cxn>
              <a:cxn ang="0">
                <a:pos x="458" y="0"/>
              </a:cxn>
            </a:cxnLst>
            <a:rect l="0" t="0" r="r" b="b"/>
            <a:pathLst>
              <a:path w="719" h="418">
                <a:moveTo>
                  <a:pt x="458" y="0"/>
                </a:moveTo>
                <a:lnTo>
                  <a:pt x="0" y="267"/>
                </a:lnTo>
                <a:lnTo>
                  <a:pt x="261" y="418"/>
                </a:lnTo>
                <a:lnTo>
                  <a:pt x="719" y="151"/>
                </a:lnTo>
                <a:lnTo>
                  <a:pt x="458" y="0"/>
                </a:lnTo>
              </a:path>
            </a:pathLst>
          </a:custGeom>
          <a:solidFill>
            <a:schemeClr val="accent1">
              <a:alpha val="89804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11650" tIns="55825" rIns="111650" bIns="55825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 flipV="1">
            <a:off x="10592532" y="3675673"/>
            <a:ext cx="0" cy="133520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3677981" y="2752567"/>
            <a:ext cx="778959" cy="77895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3677981" y="3873034"/>
            <a:ext cx="778959" cy="7789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3682887" y="5022784"/>
            <a:ext cx="778959" cy="77895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Shape 56"/>
          <p:cNvSpPr/>
          <p:nvPr/>
        </p:nvSpPr>
        <p:spPr>
          <a:xfrm>
            <a:off x="3921314" y="4131452"/>
            <a:ext cx="267759" cy="2380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04" y="6075"/>
                </a:moveTo>
                <a:lnTo>
                  <a:pt x="19439" y="0"/>
                </a:lnTo>
                <a:lnTo>
                  <a:pt x="14503" y="0"/>
                </a:lnTo>
                <a:lnTo>
                  <a:pt x="15451" y="7077"/>
                </a:lnTo>
                <a:cubicBezTo>
                  <a:pt x="15636" y="8413"/>
                  <a:pt x="16936" y="9450"/>
                  <a:pt x="18515" y="9450"/>
                </a:cubicBezTo>
                <a:cubicBezTo>
                  <a:pt x="20219" y="9450"/>
                  <a:pt x="21600" y="8240"/>
                  <a:pt x="21600" y="6750"/>
                </a:cubicBezTo>
                <a:cubicBezTo>
                  <a:pt x="21600" y="6515"/>
                  <a:pt x="21566" y="6291"/>
                  <a:pt x="21504" y="6075"/>
                </a:cubicBezTo>
                <a:close/>
                <a:moveTo>
                  <a:pt x="16800" y="10862"/>
                </a:moveTo>
                <a:lnTo>
                  <a:pt x="16800" y="16200"/>
                </a:lnTo>
                <a:lnTo>
                  <a:pt x="4800" y="16200"/>
                </a:lnTo>
                <a:lnTo>
                  <a:pt x="4800" y="10870"/>
                </a:lnTo>
                <a:cubicBezTo>
                  <a:pt x="4274" y="11083"/>
                  <a:pt x="3696" y="11205"/>
                  <a:pt x="3085" y="11205"/>
                </a:cubicBezTo>
                <a:cubicBezTo>
                  <a:pt x="2851" y="11205"/>
                  <a:pt x="2624" y="11174"/>
                  <a:pt x="2400" y="11139"/>
                </a:cubicBezTo>
                <a:lnTo>
                  <a:pt x="2400" y="19710"/>
                </a:lnTo>
                <a:cubicBezTo>
                  <a:pt x="2400" y="20749"/>
                  <a:pt x="3155" y="21600"/>
                  <a:pt x="4078" y="21600"/>
                </a:cubicBezTo>
                <a:lnTo>
                  <a:pt x="17520" y="21600"/>
                </a:lnTo>
                <a:cubicBezTo>
                  <a:pt x="18444" y="21600"/>
                  <a:pt x="19200" y="20748"/>
                  <a:pt x="19200" y="19710"/>
                </a:cubicBezTo>
                <a:lnTo>
                  <a:pt x="19200" y="11140"/>
                </a:lnTo>
                <a:cubicBezTo>
                  <a:pt x="18974" y="11174"/>
                  <a:pt x="18749" y="11206"/>
                  <a:pt x="18515" y="11206"/>
                </a:cubicBezTo>
                <a:cubicBezTo>
                  <a:pt x="17907" y="11205"/>
                  <a:pt x="17327" y="11081"/>
                  <a:pt x="16800" y="10862"/>
                </a:cubicBezTo>
                <a:close/>
                <a:moveTo>
                  <a:pt x="10800" y="9450"/>
                </a:moveTo>
                <a:cubicBezTo>
                  <a:pt x="12504" y="9450"/>
                  <a:pt x="13885" y="8240"/>
                  <a:pt x="13885" y="6750"/>
                </a:cubicBezTo>
                <a:cubicBezTo>
                  <a:pt x="13885" y="6695"/>
                  <a:pt x="13882" y="6639"/>
                  <a:pt x="13879" y="6587"/>
                </a:cubicBezTo>
                <a:lnTo>
                  <a:pt x="13268" y="0"/>
                </a:lnTo>
                <a:lnTo>
                  <a:pt x="8332" y="0"/>
                </a:lnTo>
                <a:lnTo>
                  <a:pt x="7720" y="6581"/>
                </a:lnTo>
                <a:cubicBezTo>
                  <a:pt x="7717" y="6637"/>
                  <a:pt x="7715" y="6692"/>
                  <a:pt x="7715" y="6750"/>
                </a:cubicBezTo>
                <a:cubicBezTo>
                  <a:pt x="7715" y="8240"/>
                  <a:pt x="9096" y="9450"/>
                  <a:pt x="10800" y="9450"/>
                </a:cubicBezTo>
                <a:close/>
                <a:moveTo>
                  <a:pt x="6148" y="7087"/>
                </a:moveTo>
                <a:lnTo>
                  <a:pt x="7097" y="0"/>
                </a:lnTo>
                <a:lnTo>
                  <a:pt x="2160" y="0"/>
                </a:lnTo>
                <a:lnTo>
                  <a:pt x="97" y="6075"/>
                </a:lnTo>
                <a:cubicBezTo>
                  <a:pt x="34" y="6291"/>
                  <a:pt x="0" y="6515"/>
                  <a:pt x="0" y="6750"/>
                </a:cubicBezTo>
                <a:cubicBezTo>
                  <a:pt x="0" y="8240"/>
                  <a:pt x="1380" y="9450"/>
                  <a:pt x="3085" y="9450"/>
                </a:cubicBezTo>
                <a:cubicBezTo>
                  <a:pt x="4657" y="9450"/>
                  <a:pt x="5957" y="8418"/>
                  <a:pt x="6148" y="7087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9978" tIns="39978" rIns="39978" bIns="39978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latin typeface="+mn-lt"/>
                <a:ea typeface="+mn-ea"/>
                <a:cs typeface="+mn-cs"/>
                <a:sym typeface="Helvetica Light"/>
              </a:defRPr>
            </a:pPr>
            <a:endParaRPr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Shape 268"/>
          <p:cNvSpPr/>
          <p:nvPr/>
        </p:nvSpPr>
        <p:spPr>
          <a:xfrm>
            <a:off x="3907934" y="3009596"/>
            <a:ext cx="294521" cy="2356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280" y="13500"/>
                </a:moveTo>
                <a:lnTo>
                  <a:pt x="4320" y="13500"/>
                </a:lnTo>
                <a:lnTo>
                  <a:pt x="4320" y="2700"/>
                </a:lnTo>
                <a:lnTo>
                  <a:pt x="17280" y="2700"/>
                </a:lnTo>
                <a:cubicBezTo>
                  <a:pt x="17280" y="2700"/>
                  <a:pt x="17280" y="13500"/>
                  <a:pt x="17280" y="13500"/>
                </a:cubicBezTo>
                <a:close/>
                <a:moveTo>
                  <a:pt x="7560" y="18900"/>
                </a:moveTo>
                <a:lnTo>
                  <a:pt x="8208" y="17550"/>
                </a:lnTo>
                <a:lnTo>
                  <a:pt x="13392" y="17550"/>
                </a:lnTo>
                <a:lnTo>
                  <a:pt x="14040" y="18900"/>
                </a:lnTo>
                <a:cubicBezTo>
                  <a:pt x="14040" y="18900"/>
                  <a:pt x="7560" y="18900"/>
                  <a:pt x="7560" y="18900"/>
                </a:cubicBezTo>
                <a:close/>
                <a:moveTo>
                  <a:pt x="21334" y="18402"/>
                </a:moveTo>
                <a:cubicBezTo>
                  <a:pt x="21068" y="17901"/>
                  <a:pt x="19440" y="14850"/>
                  <a:pt x="19440" y="14850"/>
                </a:cubicBezTo>
                <a:lnTo>
                  <a:pt x="19440" y="2700"/>
                </a:lnTo>
                <a:cubicBezTo>
                  <a:pt x="19440" y="1212"/>
                  <a:pt x="18468" y="0"/>
                  <a:pt x="17280" y="0"/>
                </a:cubicBezTo>
                <a:lnTo>
                  <a:pt x="4320" y="0"/>
                </a:lnTo>
                <a:cubicBezTo>
                  <a:pt x="3131" y="0"/>
                  <a:pt x="2160" y="1212"/>
                  <a:pt x="2160" y="2700"/>
                </a:cubicBezTo>
                <a:lnTo>
                  <a:pt x="2160" y="14850"/>
                </a:lnTo>
                <a:cubicBezTo>
                  <a:pt x="2160" y="14850"/>
                  <a:pt x="532" y="17901"/>
                  <a:pt x="266" y="18402"/>
                </a:cubicBezTo>
                <a:cubicBezTo>
                  <a:pt x="0" y="18900"/>
                  <a:pt x="0" y="19188"/>
                  <a:pt x="0" y="19575"/>
                </a:cubicBezTo>
                <a:lnTo>
                  <a:pt x="0" y="20250"/>
                </a:lnTo>
                <a:cubicBezTo>
                  <a:pt x="0" y="20925"/>
                  <a:pt x="540" y="21600"/>
                  <a:pt x="1079" y="21600"/>
                </a:cubicBezTo>
                <a:lnTo>
                  <a:pt x="20521" y="21600"/>
                </a:lnTo>
                <a:cubicBezTo>
                  <a:pt x="21060" y="21600"/>
                  <a:pt x="21600" y="20925"/>
                  <a:pt x="21600" y="20250"/>
                </a:cubicBezTo>
                <a:lnTo>
                  <a:pt x="21600" y="19575"/>
                </a:lnTo>
                <a:cubicBezTo>
                  <a:pt x="21600" y="19188"/>
                  <a:pt x="21600" y="18900"/>
                  <a:pt x="21334" y="18402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9978" tIns="39978" rIns="39978" bIns="39978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Shape 671"/>
          <p:cNvSpPr/>
          <p:nvPr/>
        </p:nvSpPr>
        <p:spPr>
          <a:xfrm>
            <a:off x="3949627" y="5285855"/>
            <a:ext cx="252827" cy="2528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895" y="15576"/>
                </a:moveTo>
                <a:cubicBezTo>
                  <a:pt x="12143" y="16865"/>
                  <a:pt x="9843" y="18851"/>
                  <a:pt x="8177" y="21277"/>
                </a:cubicBezTo>
                <a:cubicBezTo>
                  <a:pt x="9016" y="21487"/>
                  <a:pt x="9894" y="21600"/>
                  <a:pt x="10799" y="21600"/>
                </a:cubicBezTo>
                <a:cubicBezTo>
                  <a:pt x="12428" y="21600"/>
                  <a:pt x="13971" y="21237"/>
                  <a:pt x="15356" y="20591"/>
                </a:cubicBezTo>
                <a:cubicBezTo>
                  <a:pt x="15579" y="19502"/>
                  <a:pt x="15697" y="18376"/>
                  <a:pt x="15697" y="17223"/>
                </a:cubicBezTo>
                <a:cubicBezTo>
                  <a:pt x="15697" y="16807"/>
                  <a:pt x="15678" y="16393"/>
                  <a:pt x="15646" y="15985"/>
                </a:cubicBezTo>
                <a:cubicBezTo>
                  <a:pt x="15369" y="15896"/>
                  <a:pt x="15114" y="15759"/>
                  <a:pt x="14895" y="15576"/>
                </a:cubicBezTo>
                <a:close/>
                <a:moveTo>
                  <a:pt x="18049" y="2795"/>
                </a:moveTo>
                <a:cubicBezTo>
                  <a:pt x="16317" y="2963"/>
                  <a:pt x="14665" y="3399"/>
                  <a:pt x="13127" y="4049"/>
                </a:cubicBezTo>
                <a:cubicBezTo>
                  <a:pt x="13134" y="4126"/>
                  <a:pt x="13139" y="4202"/>
                  <a:pt x="13139" y="4280"/>
                </a:cubicBezTo>
                <a:cubicBezTo>
                  <a:pt x="13139" y="4643"/>
                  <a:pt x="13052" y="4984"/>
                  <a:pt x="12903" y="5288"/>
                </a:cubicBezTo>
                <a:cubicBezTo>
                  <a:pt x="14442" y="7095"/>
                  <a:pt x="15635" y="9197"/>
                  <a:pt x="16388" y="11500"/>
                </a:cubicBezTo>
                <a:cubicBezTo>
                  <a:pt x="17324" y="11518"/>
                  <a:pt x="18122" y="12089"/>
                  <a:pt x="18466" y="12902"/>
                </a:cubicBezTo>
                <a:cubicBezTo>
                  <a:pt x="19506" y="12797"/>
                  <a:pt x="20518" y="12597"/>
                  <a:pt x="21492" y="12311"/>
                </a:cubicBezTo>
                <a:cubicBezTo>
                  <a:pt x="21563" y="11818"/>
                  <a:pt x="21600" y="11313"/>
                  <a:pt x="21600" y="10800"/>
                </a:cubicBezTo>
                <a:cubicBezTo>
                  <a:pt x="21599" y="7626"/>
                  <a:pt x="20230" y="4770"/>
                  <a:pt x="18049" y="2795"/>
                </a:cubicBezTo>
                <a:close/>
                <a:moveTo>
                  <a:pt x="13739" y="14350"/>
                </a:moveTo>
                <a:cubicBezTo>
                  <a:pt x="11072" y="13907"/>
                  <a:pt x="8601" y="12889"/>
                  <a:pt x="6449" y="11434"/>
                </a:cubicBezTo>
                <a:cubicBezTo>
                  <a:pt x="6099" y="11648"/>
                  <a:pt x="5689" y="11773"/>
                  <a:pt x="5251" y="11773"/>
                </a:cubicBezTo>
                <a:cubicBezTo>
                  <a:pt x="5087" y="11773"/>
                  <a:pt x="4931" y="11756"/>
                  <a:pt x="4779" y="11725"/>
                </a:cubicBezTo>
                <a:cubicBezTo>
                  <a:pt x="3749" y="13676"/>
                  <a:pt x="3091" y="15853"/>
                  <a:pt x="2902" y="18163"/>
                </a:cubicBezTo>
                <a:cubicBezTo>
                  <a:pt x="3930" y="19266"/>
                  <a:pt x="5183" y="20154"/>
                  <a:pt x="6593" y="20751"/>
                </a:cubicBezTo>
                <a:cubicBezTo>
                  <a:pt x="8345" y="18059"/>
                  <a:pt x="10791" y="15834"/>
                  <a:pt x="13739" y="14350"/>
                </a:cubicBezTo>
                <a:close/>
                <a:moveTo>
                  <a:pt x="17257" y="15907"/>
                </a:moveTo>
                <a:cubicBezTo>
                  <a:pt x="17287" y="16343"/>
                  <a:pt x="17305" y="16781"/>
                  <a:pt x="17305" y="17223"/>
                </a:cubicBezTo>
                <a:cubicBezTo>
                  <a:pt x="17305" y="18003"/>
                  <a:pt x="17255" y="18771"/>
                  <a:pt x="17162" y="19525"/>
                </a:cubicBezTo>
                <a:cubicBezTo>
                  <a:pt x="18993" y="18189"/>
                  <a:pt x="20388" y="16288"/>
                  <a:pt x="21091" y="14080"/>
                </a:cubicBezTo>
                <a:cubicBezTo>
                  <a:pt x="20257" y="14282"/>
                  <a:pt x="19403" y="14426"/>
                  <a:pt x="18530" y="14508"/>
                </a:cubicBezTo>
                <a:cubicBezTo>
                  <a:pt x="18327" y="15139"/>
                  <a:pt x="17859" y="15646"/>
                  <a:pt x="17257" y="15907"/>
                </a:cubicBezTo>
                <a:close/>
                <a:moveTo>
                  <a:pt x="14276" y="12805"/>
                </a:moveTo>
                <a:cubicBezTo>
                  <a:pt x="14419" y="12507"/>
                  <a:pt x="14622" y="12243"/>
                  <a:pt x="14874" y="12035"/>
                </a:cubicBezTo>
                <a:cubicBezTo>
                  <a:pt x="14195" y="9949"/>
                  <a:pt x="13121" y="8039"/>
                  <a:pt x="11737" y="6396"/>
                </a:cubicBezTo>
                <a:cubicBezTo>
                  <a:pt x="11463" y="6514"/>
                  <a:pt x="11160" y="6577"/>
                  <a:pt x="10841" y="6577"/>
                </a:cubicBezTo>
                <a:cubicBezTo>
                  <a:pt x="10342" y="6577"/>
                  <a:pt x="9882" y="6417"/>
                  <a:pt x="9506" y="6149"/>
                </a:cubicBezTo>
                <a:cubicBezTo>
                  <a:pt x="8672" y="6781"/>
                  <a:pt x="7901" y="7491"/>
                  <a:pt x="7200" y="8265"/>
                </a:cubicBezTo>
                <a:cubicBezTo>
                  <a:pt x="7421" y="8616"/>
                  <a:pt x="7549" y="9031"/>
                  <a:pt x="7549" y="9475"/>
                </a:cubicBezTo>
                <a:cubicBezTo>
                  <a:pt x="7549" y="9714"/>
                  <a:pt x="7512" y="9945"/>
                  <a:pt x="7444" y="10163"/>
                </a:cubicBezTo>
                <a:cubicBezTo>
                  <a:pt x="9459" y="11509"/>
                  <a:pt x="11779" y="12434"/>
                  <a:pt x="14276" y="12805"/>
                </a:cubicBezTo>
                <a:close/>
                <a:moveTo>
                  <a:pt x="10842" y="1983"/>
                </a:moveTo>
                <a:cubicBezTo>
                  <a:pt x="11448" y="1983"/>
                  <a:pt x="11998" y="2218"/>
                  <a:pt x="12410" y="2604"/>
                </a:cubicBezTo>
                <a:cubicBezTo>
                  <a:pt x="13609" y="2088"/>
                  <a:pt x="14870" y="1691"/>
                  <a:pt x="16184" y="1439"/>
                </a:cubicBezTo>
                <a:cubicBezTo>
                  <a:pt x="14598" y="525"/>
                  <a:pt x="12760" y="0"/>
                  <a:pt x="10799" y="0"/>
                </a:cubicBezTo>
                <a:cubicBezTo>
                  <a:pt x="9463" y="0"/>
                  <a:pt x="8183" y="245"/>
                  <a:pt x="7001" y="690"/>
                </a:cubicBezTo>
                <a:cubicBezTo>
                  <a:pt x="7938" y="1154"/>
                  <a:pt x="8833" y="1694"/>
                  <a:pt x="9673" y="2304"/>
                </a:cubicBezTo>
                <a:cubicBezTo>
                  <a:pt x="10017" y="2100"/>
                  <a:pt x="10415" y="1983"/>
                  <a:pt x="10842" y="1983"/>
                </a:cubicBezTo>
                <a:close/>
                <a:moveTo>
                  <a:pt x="2953" y="9475"/>
                </a:moveTo>
                <a:cubicBezTo>
                  <a:pt x="2953" y="9153"/>
                  <a:pt x="3021" y="8845"/>
                  <a:pt x="3140" y="8568"/>
                </a:cubicBezTo>
                <a:cubicBezTo>
                  <a:pt x="2402" y="7756"/>
                  <a:pt x="1735" y="6882"/>
                  <a:pt x="1150" y="5952"/>
                </a:cubicBezTo>
                <a:cubicBezTo>
                  <a:pt x="417" y="7409"/>
                  <a:pt x="0" y="9057"/>
                  <a:pt x="0" y="10801"/>
                </a:cubicBezTo>
                <a:cubicBezTo>
                  <a:pt x="0" y="12819"/>
                  <a:pt x="556" y="14708"/>
                  <a:pt x="1520" y="16324"/>
                </a:cubicBezTo>
                <a:cubicBezTo>
                  <a:pt x="1865" y="14382"/>
                  <a:pt x="2519" y="12546"/>
                  <a:pt x="3421" y="10863"/>
                </a:cubicBezTo>
                <a:cubicBezTo>
                  <a:pt x="3128" y="10478"/>
                  <a:pt x="2953" y="9996"/>
                  <a:pt x="2953" y="9475"/>
                </a:cubicBezTo>
                <a:close/>
                <a:moveTo>
                  <a:pt x="5252" y="7178"/>
                </a:moveTo>
                <a:cubicBezTo>
                  <a:pt x="5486" y="7178"/>
                  <a:pt x="5714" y="7212"/>
                  <a:pt x="5928" y="7279"/>
                </a:cubicBezTo>
                <a:cubicBezTo>
                  <a:pt x="6738" y="6372"/>
                  <a:pt x="7636" y="5546"/>
                  <a:pt x="8608" y="4814"/>
                </a:cubicBezTo>
                <a:cubicBezTo>
                  <a:pt x="8567" y="4643"/>
                  <a:pt x="8545" y="4463"/>
                  <a:pt x="8545" y="4280"/>
                </a:cubicBezTo>
                <a:cubicBezTo>
                  <a:pt x="8545" y="4025"/>
                  <a:pt x="8587" y="3780"/>
                  <a:pt x="8664" y="3551"/>
                </a:cubicBezTo>
                <a:cubicBezTo>
                  <a:pt x="7574" y="2771"/>
                  <a:pt x="6390" y="2115"/>
                  <a:pt x="5130" y="1609"/>
                </a:cubicBezTo>
                <a:cubicBezTo>
                  <a:pt x="3950" y="2339"/>
                  <a:pt x="2920" y="3289"/>
                  <a:pt x="2099" y="4404"/>
                </a:cubicBezTo>
                <a:cubicBezTo>
                  <a:pt x="2708" y="5484"/>
                  <a:pt x="3432" y="6490"/>
                  <a:pt x="4256" y="7406"/>
                </a:cubicBezTo>
                <a:cubicBezTo>
                  <a:pt x="4557" y="7261"/>
                  <a:pt x="4893" y="7178"/>
                  <a:pt x="5252" y="7178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9978" tIns="39978" rIns="39978" bIns="39978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9764466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6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1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6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1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6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1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600"/>
                            </p:stCondLst>
                            <p:childTnLst>
                              <p:par>
                                <p:cTn id="6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1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6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100"/>
                            </p:stCondLst>
                            <p:childTnLst>
                              <p:par>
                                <p:cTn id="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6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1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600"/>
                            </p:stCondLst>
                            <p:childTnLst>
                              <p:par>
                                <p:cTn id="8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100"/>
                            </p:stCondLst>
                            <p:childTnLst>
                              <p:par>
                                <p:cTn id="9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6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1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  <p:bldP spid="25" grpId="0" build="p"/>
      <p:bldP spid="33" grpId="0" build="p"/>
      <p:bldP spid="34" grpId="0" build="p"/>
      <p:bldP spid="42" grpId="0" build="p"/>
      <p:bldP spid="43" grpId="0" build="p"/>
      <p:bldP spid="45" grpId="0" build="p"/>
      <p:bldP spid="46" grpId="0" build="p"/>
      <p:bldP spid="47" grpId="0" build="p"/>
      <p:bldP spid="48" grpId="0" build="p"/>
      <p:bldP spid="13" grpId="0" animBg="1"/>
      <p:bldP spid="14" grpId="0" animBg="1"/>
      <p:bldP spid="44" grpId="0" animBg="1"/>
      <p:bldP spid="49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7298364" y="3546890"/>
            <a:ext cx="1411813" cy="1411813"/>
            <a:chOff x="6920031" y="3363156"/>
            <a:chExt cx="1338773" cy="1338773"/>
          </a:xfrm>
        </p:grpSpPr>
        <p:sp>
          <p:nvSpPr>
            <p:cNvPr id="8" name="Oval 7"/>
            <p:cNvSpPr/>
            <p:nvPr/>
          </p:nvSpPr>
          <p:spPr>
            <a:xfrm>
              <a:off x="6920031" y="3363156"/>
              <a:ext cx="1338773" cy="1338773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7357245" y="3796320"/>
              <a:ext cx="464344" cy="465138"/>
              <a:chOff x="7287419" y="3505994"/>
              <a:chExt cx="464344" cy="465138"/>
            </a:xfrm>
            <a:solidFill>
              <a:schemeClr val="bg2"/>
            </a:solidFill>
          </p:grpSpPr>
          <p:sp>
            <p:nvSpPr>
              <p:cNvPr id="22" name="AutoShape 37"/>
              <p:cNvSpPr>
                <a:spLocks/>
              </p:cNvSpPr>
              <p:nvPr/>
            </p:nvSpPr>
            <p:spPr bwMode="auto">
              <a:xfrm>
                <a:off x="7287419" y="3549650"/>
                <a:ext cx="423069" cy="42148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23" name="AutoShape 38"/>
              <p:cNvSpPr>
                <a:spLocks/>
              </p:cNvSpPr>
              <p:nvPr/>
            </p:nvSpPr>
            <p:spPr bwMode="auto">
              <a:xfrm>
                <a:off x="7490619" y="3738563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24" name="AutoShape 39"/>
              <p:cNvSpPr>
                <a:spLocks/>
              </p:cNvSpPr>
              <p:nvPr/>
            </p:nvSpPr>
            <p:spPr bwMode="auto">
              <a:xfrm>
                <a:off x="7679532" y="3505994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25" name="AutoShape 40"/>
              <p:cNvSpPr>
                <a:spLocks/>
              </p:cNvSpPr>
              <p:nvPr/>
            </p:nvSpPr>
            <p:spPr bwMode="auto">
              <a:xfrm>
                <a:off x="7403307" y="3724275"/>
                <a:ext cx="57944" cy="579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26" name="AutoShape 41"/>
              <p:cNvSpPr>
                <a:spLocks/>
              </p:cNvSpPr>
              <p:nvPr/>
            </p:nvSpPr>
            <p:spPr bwMode="auto">
              <a:xfrm>
                <a:off x="7461250" y="3825875"/>
                <a:ext cx="29369" cy="285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27" name="AutoShape 42"/>
              <p:cNvSpPr>
                <a:spLocks/>
              </p:cNvSpPr>
              <p:nvPr/>
            </p:nvSpPr>
            <p:spPr bwMode="auto">
              <a:xfrm>
                <a:off x="7693819" y="3607594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</p:grpSp>
      </p:grpSp>
      <p:grpSp>
        <p:nvGrpSpPr>
          <p:cNvPr id="12" name="Group 11"/>
          <p:cNvGrpSpPr/>
          <p:nvPr/>
        </p:nvGrpSpPr>
        <p:grpSpPr>
          <a:xfrm>
            <a:off x="6429376" y="2707173"/>
            <a:ext cx="1411813" cy="1411813"/>
            <a:chOff x="6096000" y="2566881"/>
            <a:chExt cx="1338773" cy="1338773"/>
          </a:xfrm>
        </p:grpSpPr>
        <p:sp>
          <p:nvSpPr>
            <p:cNvPr id="7" name="Oval 6"/>
            <p:cNvSpPr/>
            <p:nvPr/>
          </p:nvSpPr>
          <p:spPr>
            <a:xfrm>
              <a:off x="6096000" y="2566881"/>
              <a:ext cx="1338773" cy="1338773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6551978" y="3004095"/>
              <a:ext cx="434975" cy="464344"/>
              <a:chOff x="9159875" y="1647825"/>
              <a:chExt cx="434975" cy="464344"/>
            </a:xfrm>
            <a:solidFill>
              <a:schemeClr val="bg2"/>
            </a:solidFill>
          </p:grpSpPr>
          <p:sp>
            <p:nvSpPr>
              <p:cNvPr id="29" name="AutoShape 78"/>
              <p:cNvSpPr>
                <a:spLocks/>
              </p:cNvSpPr>
              <p:nvPr/>
            </p:nvSpPr>
            <p:spPr bwMode="auto">
              <a:xfrm>
                <a:off x="9159875" y="1647825"/>
                <a:ext cx="434975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160" y="18900"/>
                    </a:moveTo>
                    <a:cubicBezTo>
                      <a:pt x="20160" y="19643"/>
                      <a:pt x="19513" y="20249"/>
                      <a:pt x="18720" y="20249"/>
                    </a:cubicBezTo>
                    <a:lnTo>
                      <a:pt x="2880" y="20249"/>
                    </a:lnTo>
                    <a:cubicBezTo>
                      <a:pt x="2086" y="20249"/>
                      <a:pt x="1440" y="19643"/>
                      <a:pt x="1440" y="18900"/>
                    </a:cubicBezTo>
                    <a:lnTo>
                      <a:pt x="1440" y="2700"/>
                    </a:lnTo>
                    <a:cubicBezTo>
                      <a:pt x="1440" y="1955"/>
                      <a:pt x="2086" y="1350"/>
                      <a:pt x="2880" y="1350"/>
                    </a:cubicBezTo>
                    <a:lnTo>
                      <a:pt x="18720" y="1350"/>
                    </a:lnTo>
                    <a:cubicBezTo>
                      <a:pt x="19513" y="1350"/>
                      <a:pt x="20160" y="1955"/>
                      <a:pt x="20160" y="2700"/>
                    </a:cubicBezTo>
                    <a:cubicBezTo>
                      <a:pt x="20160" y="2700"/>
                      <a:pt x="20160" y="18900"/>
                      <a:pt x="20160" y="18900"/>
                    </a:cubicBezTo>
                    <a:close/>
                    <a:moveTo>
                      <a:pt x="18720" y="0"/>
                    </a:moveTo>
                    <a:lnTo>
                      <a:pt x="2880" y="0"/>
                    </a:lnTo>
                    <a:cubicBezTo>
                      <a:pt x="1289" y="0"/>
                      <a:pt x="0" y="1208"/>
                      <a:pt x="0" y="2700"/>
                    </a:cubicBezTo>
                    <a:lnTo>
                      <a:pt x="0" y="18900"/>
                    </a:lnTo>
                    <a:cubicBezTo>
                      <a:pt x="0" y="20391"/>
                      <a:pt x="1289" y="21599"/>
                      <a:pt x="2880" y="21599"/>
                    </a:cubicBezTo>
                    <a:lnTo>
                      <a:pt x="18720" y="21599"/>
                    </a:lnTo>
                    <a:cubicBezTo>
                      <a:pt x="20310" y="21599"/>
                      <a:pt x="21599" y="20391"/>
                      <a:pt x="21599" y="18900"/>
                    </a:cubicBezTo>
                    <a:lnTo>
                      <a:pt x="21599" y="2700"/>
                    </a:lnTo>
                    <a:cubicBezTo>
                      <a:pt x="21599" y="1208"/>
                      <a:pt x="20310" y="0"/>
                      <a:pt x="1872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30" name="AutoShape 79"/>
              <p:cNvSpPr>
                <a:spLocks/>
              </p:cNvSpPr>
              <p:nvPr/>
            </p:nvSpPr>
            <p:spPr bwMode="auto">
              <a:xfrm>
                <a:off x="9217819" y="1705769"/>
                <a:ext cx="319088" cy="2905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7418" y="20519"/>
                    </a:moveTo>
                    <a:lnTo>
                      <a:pt x="14053" y="16248"/>
                    </a:lnTo>
                    <a:lnTo>
                      <a:pt x="16690" y="12959"/>
                    </a:lnTo>
                    <a:lnTo>
                      <a:pt x="20618" y="17689"/>
                    </a:lnTo>
                    <a:lnTo>
                      <a:pt x="20618" y="20519"/>
                    </a:lnTo>
                    <a:cubicBezTo>
                      <a:pt x="20618" y="20519"/>
                      <a:pt x="17418" y="20519"/>
                      <a:pt x="17418" y="20519"/>
                    </a:cubicBezTo>
                    <a:close/>
                    <a:moveTo>
                      <a:pt x="981" y="11446"/>
                    </a:moveTo>
                    <a:lnTo>
                      <a:pt x="4909" y="6479"/>
                    </a:lnTo>
                    <a:lnTo>
                      <a:pt x="12828" y="16353"/>
                    </a:lnTo>
                    <a:lnTo>
                      <a:pt x="13398" y="17064"/>
                    </a:lnTo>
                    <a:lnTo>
                      <a:pt x="16109" y="20519"/>
                    </a:lnTo>
                    <a:lnTo>
                      <a:pt x="981" y="20519"/>
                    </a:lnTo>
                    <a:cubicBezTo>
                      <a:pt x="981" y="20519"/>
                      <a:pt x="981" y="11446"/>
                      <a:pt x="981" y="11446"/>
                    </a:cubicBezTo>
                    <a:close/>
                    <a:moveTo>
                      <a:pt x="20618" y="1080"/>
                    </a:moveTo>
                    <a:lnTo>
                      <a:pt x="20618" y="16058"/>
                    </a:lnTo>
                    <a:lnTo>
                      <a:pt x="17427" y="12244"/>
                    </a:lnTo>
                    <a:cubicBezTo>
                      <a:pt x="17240" y="12012"/>
                      <a:pt x="16972" y="11879"/>
                      <a:pt x="16690" y="11879"/>
                    </a:cubicBezTo>
                    <a:cubicBezTo>
                      <a:pt x="16409" y="11879"/>
                      <a:pt x="16141" y="12012"/>
                      <a:pt x="15954" y="12244"/>
                    </a:cubicBezTo>
                    <a:lnTo>
                      <a:pt x="13399" y="15432"/>
                    </a:lnTo>
                    <a:lnTo>
                      <a:pt x="5645" y="5764"/>
                    </a:lnTo>
                    <a:cubicBezTo>
                      <a:pt x="5458" y="5532"/>
                      <a:pt x="5190" y="5400"/>
                      <a:pt x="4909" y="5400"/>
                    </a:cubicBezTo>
                    <a:cubicBezTo>
                      <a:pt x="4627" y="5400"/>
                      <a:pt x="4359" y="5532"/>
                      <a:pt x="4172" y="5764"/>
                    </a:cubicBezTo>
                    <a:lnTo>
                      <a:pt x="981" y="9812"/>
                    </a:lnTo>
                    <a:lnTo>
                      <a:pt x="981" y="1080"/>
                    </a:lnTo>
                    <a:cubicBezTo>
                      <a:pt x="981" y="1080"/>
                      <a:pt x="20618" y="1080"/>
                      <a:pt x="20618" y="1080"/>
                    </a:cubicBezTo>
                    <a:close/>
                    <a:moveTo>
                      <a:pt x="20618" y="0"/>
                    </a:moveTo>
                    <a:lnTo>
                      <a:pt x="981" y="0"/>
                    </a:lnTo>
                    <a:cubicBezTo>
                      <a:pt x="439" y="0"/>
                      <a:pt x="0" y="483"/>
                      <a:pt x="0" y="1080"/>
                    </a:cubicBezTo>
                    <a:lnTo>
                      <a:pt x="0" y="20519"/>
                    </a:lnTo>
                    <a:cubicBezTo>
                      <a:pt x="0" y="21116"/>
                      <a:pt x="439" y="21599"/>
                      <a:pt x="981" y="21599"/>
                    </a:cubicBezTo>
                    <a:lnTo>
                      <a:pt x="20618" y="21599"/>
                    </a:lnTo>
                    <a:cubicBezTo>
                      <a:pt x="21160" y="21599"/>
                      <a:pt x="21600" y="21116"/>
                      <a:pt x="21600" y="20519"/>
                    </a:cubicBezTo>
                    <a:lnTo>
                      <a:pt x="21600" y="1080"/>
                    </a:lnTo>
                    <a:cubicBezTo>
                      <a:pt x="21600" y="483"/>
                      <a:pt x="21160" y="0"/>
                      <a:pt x="20618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31" name="AutoShape 80"/>
              <p:cNvSpPr>
                <a:spLocks/>
              </p:cNvSpPr>
              <p:nvPr/>
            </p:nvSpPr>
            <p:spPr bwMode="auto">
              <a:xfrm>
                <a:off x="9391650" y="1749425"/>
                <a:ext cx="87313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3600"/>
                    </a:moveTo>
                    <a:cubicBezTo>
                      <a:pt x="14769" y="3600"/>
                      <a:pt x="17999" y="6827"/>
                      <a:pt x="17999" y="10800"/>
                    </a:cubicBezTo>
                    <a:cubicBezTo>
                      <a:pt x="17999" y="14769"/>
                      <a:pt x="14769" y="18000"/>
                      <a:pt x="10800" y="18000"/>
                    </a:cubicBezTo>
                    <a:cubicBezTo>
                      <a:pt x="6830" y="18000"/>
                      <a:pt x="3600" y="14769"/>
                      <a:pt x="3600" y="10800"/>
                    </a:cubicBezTo>
                    <a:cubicBezTo>
                      <a:pt x="3600" y="6827"/>
                      <a:pt x="6830" y="3600"/>
                      <a:pt x="10800" y="3600"/>
                    </a:cubicBezTo>
                    <a:moveTo>
                      <a:pt x="10800" y="21599"/>
                    </a:moveTo>
                    <a:cubicBezTo>
                      <a:pt x="16766" y="21599"/>
                      <a:pt x="21600" y="16762"/>
                      <a:pt x="21600" y="10800"/>
                    </a:cubicBezTo>
                    <a:cubicBezTo>
                      <a:pt x="21600" y="4833"/>
                      <a:pt x="16766" y="0"/>
                      <a:pt x="10800" y="0"/>
                    </a:cubicBezTo>
                    <a:cubicBezTo>
                      <a:pt x="4833" y="0"/>
                      <a:pt x="0" y="4833"/>
                      <a:pt x="0" y="10800"/>
                    </a:cubicBezTo>
                    <a:cubicBezTo>
                      <a:pt x="0" y="16762"/>
                      <a:pt x="4833" y="21599"/>
                      <a:pt x="10800" y="2159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4600935" y="1873754"/>
            <a:ext cx="2067036" cy="2067036"/>
            <a:chOff x="4362154" y="1776581"/>
            <a:chExt cx="1960098" cy="1960098"/>
          </a:xfrm>
        </p:grpSpPr>
        <p:sp>
          <p:nvSpPr>
            <p:cNvPr id="6" name="Oval 5"/>
            <p:cNvSpPr/>
            <p:nvPr/>
          </p:nvSpPr>
          <p:spPr>
            <a:xfrm>
              <a:off x="4362154" y="1776581"/>
              <a:ext cx="1960098" cy="1960098"/>
            </a:xfrm>
            <a:prstGeom prst="ellipse">
              <a:avLst/>
            </a:prstGeom>
            <a:solidFill>
              <a:schemeClr val="accent3">
                <a:alpha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4" name="Freeform 43"/>
            <p:cNvSpPr>
              <a:spLocks noEditPoints="1"/>
            </p:cNvSpPr>
            <p:nvPr/>
          </p:nvSpPr>
          <p:spPr bwMode="auto">
            <a:xfrm>
              <a:off x="4899621" y="2488223"/>
              <a:ext cx="904951" cy="528990"/>
            </a:xfrm>
            <a:custGeom>
              <a:avLst/>
              <a:gdLst>
                <a:gd name="T0" fmla="*/ 232 w 316"/>
                <a:gd name="T1" fmla="*/ 27 h 172"/>
                <a:gd name="T2" fmla="*/ 221 w 316"/>
                <a:gd name="T3" fmla="*/ 20 h 172"/>
                <a:gd name="T4" fmla="*/ 157 w 316"/>
                <a:gd name="T5" fmla="*/ 10 h 172"/>
                <a:gd name="T6" fmla="*/ 92 w 316"/>
                <a:gd name="T7" fmla="*/ 9 h 172"/>
                <a:gd name="T8" fmla="*/ 84 w 316"/>
                <a:gd name="T9" fmla="*/ 13 h 172"/>
                <a:gd name="T10" fmla="*/ 0 w 316"/>
                <a:gd name="T11" fmla="*/ 121 h 172"/>
                <a:gd name="T12" fmla="*/ 78 w 316"/>
                <a:gd name="T13" fmla="*/ 109 h 172"/>
                <a:gd name="T14" fmla="*/ 84 w 316"/>
                <a:gd name="T15" fmla="*/ 113 h 172"/>
                <a:gd name="T16" fmla="*/ 120 w 316"/>
                <a:gd name="T17" fmla="*/ 142 h 172"/>
                <a:gd name="T18" fmla="*/ 159 w 316"/>
                <a:gd name="T19" fmla="*/ 163 h 172"/>
                <a:gd name="T20" fmla="*/ 163 w 316"/>
                <a:gd name="T21" fmla="*/ 165 h 172"/>
                <a:gd name="T22" fmla="*/ 190 w 316"/>
                <a:gd name="T23" fmla="*/ 164 h 172"/>
                <a:gd name="T24" fmla="*/ 217 w 316"/>
                <a:gd name="T25" fmla="*/ 153 h 172"/>
                <a:gd name="T26" fmla="*/ 233 w 316"/>
                <a:gd name="T27" fmla="*/ 146 h 172"/>
                <a:gd name="T28" fmla="*/ 265 w 316"/>
                <a:gd name="T29" fmla="*/ 162 h 172"/>
                <a:gd name="T30" fmla="*/ 288 w 316"/>
                <a:gd name="T31" fmla="*/ 14 h 172"/>
                <a:gd name="T32" fmla="*/ 225 w 316"/>
                <a:gd name="T33" fmla="*/ 129 h 172"/>
                <a:gd name="T34" fmla="*/ 225 w 316"/>
                <a:gd name="T35" fmla="*/ 139 h 172"/>
                <a:gd name="T36" fmla="*/ 216 w 316"/>
                <a:gd name="T37" fmla="*/ 142 h 172"/>
                <a:gd name="T38" fmla="*/ 207 w 316"/>
                <a:gd name="T39" fmla="*/ 142 h 172"/>
                <a:gd name="T40" fmla="*/ 189 w 316"/>
                <a:gd name="T41" fmla="*/ 153 h 172"/>
                <a:gd name="T42" fmla="*/ 185 w 316"/>
                <a:gd name="T43" fmla="*/ 153 h 172"/>
                <a:gd name="T44" fmla="*/ 180 w 316"/>
                <a:gd name="T45" fmla="*/ 156 h 172"/>
                <a:gd name="T46" fmla="*/ 157 w 316"/>
                <a:gd name="T47" fmla="*/ 149 h 172"/>
                <a:gd name="T48" fmla="*/ 130 w 316"/>
                <a:gd name="T49" fmla="*/ 128 h 172"/>
                <a:gd name="T50" fmla="*/ 88 w 316"/>
                <a:gd name="T51" fmla="*/ 103 h 172"/>
                <a:gd name="T52" fmla="*/ 71 w 316"/>
                <a:gd name="T53" fmla="*/ 91 h 172"/>
                <a:gd name="T54" fmla="*/ 71 w 316"/>
                <a:gd name="T55" fmla="*/ 90 h 172"/>
                <a:gd name="T56" fmla="*/ 72 w 316"/>
                <a:gd name="T57" fmla="*/ 88 h 172"/>
                <a:gd name="T58" fmla="*/ 93 w 316"/>
                <a:gd name="T59" fmla="*/ 20 h 172"/>
                <a:gd name="T60" fmla="*/ 132 w 316"/>
                <a:gd name="T61" fmla="*/ 24 h 172"/>
                <a:gd name="T62" fmla="*/ 127 w 316"/>
                <a:gd name="T63" fmla="*/ 72 h 172"/>
                <a:gd name="T64" fmla="*/ 185 w 316"/>
                <a:gd name="T65" fmla="*/ 54 h 172"/>
                <a:gd name="T66" fmla="*/ 241 w 316"/>
                <a:gd name="T67" fmla="*/ 11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172">
                  <a:moveTo>
                    <a:pt x="288" y="14"/>
                  </a:moveTo>
                  <a:cubicBezTo>
                    <a:pt x="232" y="27"/>
                    <a:pt x="232" y="27"/>
                    <a:pt x="232" y="27"/>
                  </a:cubicBezTo>
                  <a:cubicBezTo>
                    <a:pt x="233" y="31"/>
                    <a:pt x="233" y="31"/>
                    <a:pt x="233" y="31"/>
                  </a:cubicBezTo>
                  <a:cubicBezTo>
                    <a:pt x="228" y="22"/>
                    <a:pt x="221" y="20"/>
                    <a:pt x="221" y="20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3" y="5"/>
                    <a:pt x="165" y="7"/>
                    <a:pt x="157" y="10"/>
                  </a:cubicBezTo>
                  <a:cubicBezTo>
                    <a:pt x="156" y="9"/>
                    <a:pt x="156" y="9"/>
                    <a:pt x="156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1" y="9"/>
                    <a:pt x="87" y="10"/>
                    <a:pt x="84" y="13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54" y="148"/>
                    <a:pt x="54" y="148"/>
                    <a:pt x="54" y="148"/>
                  </a:cubicBezTo>
                  <a:cubicBezTo>
                    <a:pt x="69" y="144"/>
                    <a:pt x="76" y="120"/>
                    <a:pt x="78" y="109"/>
                  </a:cubicBezTo>
                  <a:cubicBezTo>
                    <a:pt x="82" y="112"/>
                    <a:pt x="82" y="112"/>
                    <a:pt x="82" y="112"/>
                  </a:cubicBezTo>
                  <a:cubicBezTo>
                    <a:pt x="84" y="113"/>
                    <a:pt x="84" y="113"/>
                    <a:pt x="84" y="113"/>
                  </a:cubicBezTo>
                  <a:cubicBezTo>
                    <a:pt x="84" y="120"/>
                    <a:pt x="85" y="130"/>
                    <a:pt x="99" y="127"/>
                  </a:cubicBezTo>
                  <a:cubicBezTo>
                    <a:pt x="99" y="127"/>
                    <a:pt x="100" y="157"/>
                    <a:pt x="120" y="142"/>
                  </a:cubicBezTo>
                  <a:cubicBezTo>
                    <a:pt x="120" y="142"/>
                    <a:pt x="120" y="161"/>
                    <a:pt x="138" y="155"/>
                  </a:cubicBezTo>
                  <a:cubicBezTo>
                    <a:pt x="138" y="155"/>
                    <a:pt x="141" y="172"/>
                    <a:pt x="159" y="163"/>
                  </a:cubicBezTo>
                  <a:cubicBezTo>
                    <a:pt x="162" y="165"/>
                    <a:pt x="162" y="165"/>
                    <a:pt x="162" y="165"/>
                  </a:cubicBezTo>
                  <a:cubicBezTo>
                    <a:pt x="163" y="165"/>
                    <a:pt x="163" y="165"/>
                    <a:pt x="163" y="165"/>
                  </a:cubicBezTo>
                  <a:cubicBezTo>
                    <a:pt x="164" y="165"/>
                    <a:pt x="173" y="168"/>
                    <a:pt x="181" y="167"/>
                  </a:cubicBezTo>
                  <a:cubicBezTo>
                    <a:pt x="185" y="167"/>
                    <a:pt x="188" y="166"/>
                    <a:pt x="190" y="164"/>
                  </a:cubicBezTo>
                  <a:cubicBezTo>
                    <a:pt x="196" y="163"/>
                    <a:pt x="208" y="161"/>
                    <a:pt x="214" y="153"/>
                  </a:cubicBezTo>
                  <a:cubicBezTo>
                    <a:pt x="215" y="153"/>
                    <a:pt x="216" y="153"/>
                    <a:pt x="217" y="153"/>
                  </a:cubicBezTo>
                  <a:cubicBezTo>
                    <a:pt x="217" y="153"/>
                    <a:pt x="217" y="153"/>
                    <a:pt x="217" y="153"/>
                  </a:cubicBezTo>
                  <a:cubicBezTo>
                    <a:pt x="224" y="153"/>
                    <a:pt x="230" y="150"/>
                    <a:pt x="233" y="146"/>
                  </a:cubicBezTo>
                  <a:cubicBezTo>
                    <a:pt x="235" y="143"/>
                    <a:pt x="236" y="140"/>
                    <a:pt x="236" y="136"/>
                  </a:cubicBezTo>
                  <a:cubicBezTo>
                    <a:pt x="236" y="136"/>
                    <a:pt x="248" y="160"/>
                    <a:pt x="265" y="162"/>
                  </a:cubicBezTo>
                  <a:cubicBezTo>
                    <a:pt x="316" y="137"/>
                    <a:pt x="316" y="137"/>
                    <a:pt x="316" y="137"/>
                  </a:cubicBezTo>
                  <a:lnTo>
                    <a:pt x="288" y="14"/>
                  </a:lnTo>
                  <a:close/>
                  <a:moveTo>
                    <a:pt x="230" y="127"/>
                  </a:moveTo>
                  <a:cubicBezTo>
                    <a:pt x="225" y="129"/>
                    <a:pt x="225" y="129"/>
                    <a:pt x="225" y="129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37"/>
                    <a:pt x="225" y="139"/>
                    <a:pt x="225" y="139"/>
                  </a:cubicBezTo>
                  <a:cubicBezTo>
                    <a:pt x="223" y="141"/>
                    <a:pt x="220" y="142"/>
                    <a:pt x="216" y="142"/>
                  </a:cubicBezTo>
                  <a:cubicBezTo>
                    <a:pt x="216" y="142"/>
                    <a:pt x="216" y="142"/>
                    <a:pt x="216" y="142"/>
                  </a:cubicBezTo>
                  <a:cubicBezTo>
                    <a:pt x="214" y="143"/>
                    <a:pt x="212" y="142"/>
                    <a:pt x="211" y="142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4" y="150"/>
                    <a:pt x="196" y="153"/>
                    <a:pt x="189" y="153"/>
                  </a:cubicBezTo>
                  <a:cubicBezTo>
                    <a:pt x="188" y="153"/>
                    <a:pt x="188" y="153"/>
                    <a:pt x="188" y="153"/>
                  </a:cubicBezTo>
                  <a:cubicBezTo>
                    <a:pt x="185" y="153"/>
                    <a:pt x="185" y="153"/>
                    <a:pt x="185" y="153"/>
                  </a:cubicBezTo>
                  <a:cubicBezTo>
                    <a:pt x="184" y="155"/>
                    <a:pt x="184" y="155"/>
                    <a:pt x="184" y="155"/>
                  </a:cubicBezTo>
                  <a:cubicBezTo>
                    <a:pt x="183" y="156"/>
                    <a:pt x="182" y="156"/>
                    <a:pt x="180" y="156"/>
                  </a:cubicBezTo>
                  <a:cubicBezTo>
                    <a:pt x="175" y="157"/>
                    <a:pt x="169" y="155"/>
                    <a:pt x="167" y="155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6" y="144"/>
                    <a:pt x="154" y="140"/>
                    <a:pt x="149" y="140"/>
                  </a:cubicBezTo>
                  <a:cubicBezTo>
                    <a:pt x="149" y="140"/>
                    <a:pt x="147" y="116"/>
                    <a:pt x="130" y="128"/>
                  </a:cubicBezTo>
                  <a:cubicBezTo>
                    <a:pt x="130" y="128"/>
                    <a:pt x="125" y="108"/>
                    <a:pt x="109" y="117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1" y="90"/>
                    <a:pt x="71" y="90"/>
                    <a:pt x="71" y="90"/>
                  </a:cubicBezTo>
                  <a:cubicBezTo>
                    <a:pt x="72" y="89"/>
                    <a:pt x="72" y="89"/>
                    <a:pt x="72" y="89"/>
                  </a:cubicBezTo>
                  <a:cubicBezTo>
                    <a:pt x="72" y="88"/>
                    <a:pt x="72" y="88"/>
                    <a:pt x="72" y="88"/>
                  </a:cubicBezTo>
                  <a:cubicBezTo>
                    <a:pt x="72" y="87"/>
                    <a:pt x="90" y="26"/>
                    <a:pt x="91" y="21"/>
                  </a:cubicBezTo>
                  <a:cubicBezTo>
                    <a:pt x="91" y="21"/>
                    <a:pt x="93" y="20"/>
                    <a:pt x="93" y="2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34" y="22"/>
                    <a:pt x="132" y="24"/>
                    <a:pt x="132" y="24"/>
                  </a:cubicBezTo>
                  <a:cubicBezTo>
                    <a:pt x="125" y="30"/>
                    <a:pt x="122" y="60"/>
                    <a:pt x="122" y="60"/>
                  </a:cubicBezTo>
                  <a:cubicBezTo>
                    <a:pt x="119" y="67"/>
                    <a:pt x="127" y="72"/>
                    <a:pt x="127" y="72"/>
                  </a:cubicBezTo>
                  <a:cubicBezTo>
                    <a:pt x="140" y="81"/>
                    <a:pt x="154" y="47"/>
                    <a:pt x="154" y="47"/>
                  </a:cubicBezTo>
                  <a:cubicBezTo>
                    <a:pt x="161" y="41"/>
                    <a:pt x="172" y="45"/>
                    <a:pt x="185" y="54"/>
                  </a:cubicBezTo>
                  <a:cubicBezTo>
                    <a:pt x="206" y="76"/>
                    <a:pt x="232" y="102"/>
                    <a:pt x="239" y="111"/>
                  </a:cubicBezTo>
                  <a:cubicBezTo>
                    <a:pt x="241" y="114"/>
                    <a:pt x="242" y="117"/>
                    <a:pt x="241" y="119"/>
                  </a:cubicBezTo>
                  <a:cubicBezTo>
                    <a:pt x="240" y="123"/>
                    <a:pt x="233" y="126"/>
                    <a:pt x="230" y="1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429377" y="4640692"/>
            <a:ext cx="1879123" cy="1879123"/>
            <a:chOff x="6096000" y="4400370"/>
            <a:chExt cx="1781907" cy="1781907"/>
          </a:xfrm>
        </p:grpSpPr>
        <p:sp>
          <p:nvSpPr>
            <p:cNvPr id="9" name="Oval 8"/>
            <p:cNvSpPr/>
            <p:nvPr/>
          </p:nvSpPr>
          <p:spPr>
            <a:xfrm>
              <a:off x="6096000" y="4400370"/>
              <a:ext cx="1781907" cy="1781907"/>
            </a:xfrm>
            <a:prstGeom prst="ellipse">
              <a:avLst/>
            </a:prstGeom>
            <a:solidFill>
              <a:schemeClr val="accent2">
                <a:alpha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6612822" y="4917650"/>
              <a:ext cx="632375" cy="747345"/>
              <a:chOff x="1325323" y="3586519"/>
              <a:chExt cx="632375" cy="747345"/>
            </a:xfrm>
            <a:solidFill>
              <a:schemeClr val="bg2"/>
            </a:solidFill>
          </p:grpSpPr>
          <p:sp>
            <p:nvSpPr>
              <p:cNvPr id="46" name="Freeform 45"/>
              <p:cNvSpPr>
                <a:spLocks noEditPoints="1"/>
              </p:cNvSpPr>
              <p:nvPr/>
            </p:nvSpPr>
            <p:spPr bwMode="auto">
              <a:xfrm>
                <a:off x="1325323" y="3586519"/>
                <a:ext cx="632375" cy="747345"/>
              </a:xfrm>
              <a:custGeom>
                <a:avLst/>
                <a:gdLst>
                  <a:gd name="T0" fmla="*/ 215 w 221"/>
                  <a:gd name="T1" fmla="*/ 212 h 243"/>
                  <a:gd name="T2" fmla="*/ 174 w 221"/>
                  <a:gd name="T3" fmla="*/ 157 h 243"/>
                  <a:gd name="T4" fmla="*/ 179 w 221"/>
                  <a:gd name="T5" fmla="*/ 37 h 243"/>
                  <a:gd name="T6" fmla="*/ 105 w 221"/>
                  <a:gd name="T7" fmla="*/ 0 h 243"/>
                  <a:gd name="T8" fmla="*/ 49 w 221"/>
                  <a:gd name="T9" fmla="*/ 19 h 243"/>
                  <a:gd name="T10" fmla="*/ 31 w 221"/>
                  <a:gd name="T11" fmla="*/ 151 h 243"/>
                  <a:gd name="T12" fmla="*/ 105 w 221"/>
                  <a:gd name="T13" fmla="*/ 188 h 243"/>
                  <a:gd name="T14" fmla="*/ 143 w 221"/>
                  <a:gd name="T15" fmla="*/ 180 h 243"/>
                  <a:gd name="T16" fmla="*/ 185 w 221"/>
                  <a:gd name="T17" fmla="*/ 235 h 243"/>
                  <a:gd name="T18" fmla="*/ 200 w 221"/>
                  <a:gd name="T19" fmla="*/ 243 h 243"/>
                  <a:gd name="T20" fmla="*/ 200 w 221"/>
                  <a:gd name="T21" fmla="*/ 243 h 243"/>
                  <a:gd name="T22" fmla="*/ 211 w 221"/>
                  <a:gd name="T23" fmla="*/ 239 h 243"/>
                  <a:gd name="T24" fmla="*/ 215 w 221"/>
                  <a:gd name="T25" fmla="*/ 212 h 243"/>
                  <a:gd name="T26" fmla="*/ 144 w 221"/>
                  <a:gd name="T27" fmla="*/ 146 h 243"/>
                  <a:gd name="T28" fmla="*/ 105 w 221"/>
                  <a:gd name="T29" fmla="*/ 159 h 243"/>
                  <a:gd name="T30" fmla="*/ 54 w 221"/>
                  <a:gd name="T31" fmla="*/ 133 h 243"/>
                  <a:gd name="T32" fmla="*/ 66 w 221"/>
                  <a:gd name="T33" fmla="*/ 42 h 243"/>
                  <a:gd name="T34" fmla="*/ 105 w 221"/>
                  <a:gd name="T35" fmla="*/ 29 h 243"/>
                  <a:gd name="T36" fmla="*/ 156 w 221"/>
                  <a:gd name="T37" fmla="*/ 54 h 243"/>
                  <a:gd name="T38" fmla="*/ 144 w 221"/>
                  <a:gd name="T39" fmla="*/ 146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1" h="243">
                    <a:moveTo>
                      <a:pt x="215" y="212"/>
                    </a:moveTo>
                    <a:cubicBezTo>
                      <a:pt x="174" y="157"/>
                      <a:pt x="174" y="157"/>
                      <a:pt x="174" y="157"/>
                    </a:cubicBezTo>
                    <a:cubicBezTo>
                      <a:pt x="204" y="124"/>
                      <a:pt x="206" y="73"/>
                      <a:pt x="179" y="37"/>
                    </a:cubicBezTo>
                    <a:cubicBezTo>
                      <a:pt x="161" y="13"/>
                      <a:pt x="134" y="0"/>
                      <a:pt x="105" y="0"/>
                    </a:cubicBezTo>
                    <a:cubicBezTo>
                      <a:pt x="85" y="0"/>
                      <a:pt x="65" y="7"/>
                      <a:pt x="49" y="19"/>
                    </a:cubicBezTo>
                    <a:cubicBezTo>
                      <a:pt x="8" y="51"/>
                      <a:pt x="0" y="110"/>
                      <a:pt x="31" y="151"/>
                    </a:cubicBezTo>
                    <a:cubicBezTo>
                      <a:pt x="49" y="174"/>
                      <a:pt x="76" y="188"/>
                      <a:pt x="105" y="188"/>
                    </a:cubicBezTo>
                    <a:cubicBezTo>
                      <a:pt x="118" y="188"/>
                      <a:pt x="131" y="185"/>
                      <a:pt x="143" y="180"/>
                    </a:cubicBezTo>
                    <a:cubicBezTo>
                      <a:pt x="185" y="235"/>
                      <a:pt x="185" y="235"/>
                      <a:pt x="185" y="235"/>
                    </a:cubicBezTo>
                    <a:cubicBezTo>
                      <a:pt x="189" y="240"/>
                      <a:pt x="194" y="243"/>
                      <a:pt x="200" y="243"/>
                    </a:cubicBezTo>
                    <a:cubicBezTo>
                      <a:pt x="200" y="243"/>
                      <a:pt x="200" y="243"/>
                      <a:pt x="200" y="243"/>
                    </a:cubicBezTo>
                    <a:cubicBezTo>
                      <a:pt x="204" y="243"/>
                      <a:pt x="208" y="241"/>
                      <a:pt x="211" y="239"/>
                    </a:cubicBezTo>
                    <a:cubicBezTo>
                      <a:pt x="220" y="232"/>
                      <a:pt x="221" y="220"/>
                      <a:pt x="215" y="212"/>
                    </a:cubicBezTo>
                    <a:close/>
                    <a:moveTo>
                      <a:pt x="144" y="146"/>
                    </a:moveTo>
                    <a:cubicBezTo>
                      <a:pt x="133" y="154"/>
                      <a:pt x="119" y="159"/>
                      <a:pt x="105" y="159"/>
                    </a:cubicBezTo>
                    <a:cubicBezTo>
                      <a:pt x="85" y="159"/>
                      <a:pt x="66" y="150"/>
                      <a:pt x="54" y="133"/>
                    </a:cubicBezTo>
                    <a:cubicBezTo>
                      <a:pt x="33" y="105"/>
                      <a:pt x="38" y="64"/>
                      <a:pt x="66" y="42"/>
                    </a:cubicBezTo>
                    <a:cubicBezTo>
                      <a:pt x="78" y="33"/>
                      <a:pt x="91" y="29"/>
                      <a:pt x="105" y="29"/>
                    </a:cubicBezTo>
                    <a:cubicBezTo>
                      <a:pt x="125" y="29"/>
                      <a:pt x="144" y="38"/>
                      <a:pt x="156" y="54"/>
                    </a:cubicBezTo>
                    <a:cubicBezTo>
                      <a:pt x="178" y="83"/>
                      <a:pt x="172" y="124"/>
                      <a:pt x="144" y="14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29" tIns="48214" rIns="96429" bIns="4821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47" name="Freeform 46"/>
              <p:cNvSpPr>
                <a:spLocks/>
              </p:cNvSpPr>
              <p:nvPr/>
            </p:nvSpPr>
            <p:spPr bwMode="auto">
              <a:xfrm>
                <a:off x="1503405" y="3752885"/>
                <a:ext cx="248347" cy="223554"/>
              </a:xfrm>
              <a:custGeom>
                <a:avLst/>
                <a:gdLst>
                  <a:gd name="T0" fmla="*/ 86 w 87"/>
                  <a:gd name="T1" fmla="*/ 33 h 73"/>
                  <a:gd name="T2" fmla="*/ 45 w 87"/>
                  <a:gd name="T3" fmla="*/ 1 h 73"/>
                  <a:gd name="T4" fmla="*/ 40 w 87"/>
                  <a:gd name="T5" fmla="*/ 1 h 73"/>
                  <a:gd name="T6" fmla="*/ 24 w 87"/>
                  <a:gd name="T7" fmla="*/ 14 h 73"/>
                  <a:gd name="T8" fmla="*/ 24 w 87"/>
                  <a:gd name="T9" fmla="*/ 1 h 73"/>
                  <a:gd name="T10" fmla="*/ 15 w 87"/>
                  <a:gd name="T11" fmla="*/ 1 h 73"/>
                  <a:gd name="T12" fmla="*/ 15 w 87"/>
                  <a:gd name="T13" fmla="*/ 22 h 73"/>
                  <a:gd name="T14" fmla="*/ 8 w 87"/>
                  <a:gd name="T15" fmla="*/ 27 h 73"/>
                  <a:gd name="T16" fmla="*/ 1 w 87"/>
                  <a:gd name="T17" fmla="*/ 33 h 73"/>
                  <a:gd name="T18" fmla="*/ 1 w 87"/>
                  <a:gd name="T19" fmla="*/ 35 h 73"/>
                  <a:gd name="T20" fmla="*/ 8 w 87"/>
                  <a:gd name="T21" fmla="*/ 35 h 73"/>
                  <a:gd name="T22" fmla="*/ 8 w 87"/>
                  <a:gd name="T23" fmla="*/ 73 h 73"/>
                  <a:gd name="T24" fmla="*/ 32 w 87"/>
                  <a:gd name="T25" fmla="*/ 73 h 73"/>
                  <a:gd name="T26" fmla="*/ 32 w 87"/>
                  <a:gd name="T27" fmla="*/ 72 h 73"/>
                  <a:gd name="T28" fmla="*/ 32 w 87"/>
                  <a:gd name="T29" fmla="*/ 55 h 73"/>
                  <a:gd name="T30" fmla="*/ 41 w 87"/>
                  <a:gd name="T31" fmla="*/ 42 h 73"/>
                  <a:gd name="T32" fmla="*/ 52 w 87"/>
                  <a:gd name="T33" fmla="*/ 54 h 73"/>
                  <a:gd name="T34" fmla="*/ 52 w 87"/>
                  <a:gd name="T35" fmla="*/ 73 h 73"/>
                  <a:gd name="T36" fmla="*/ 77 w 87"/>
                  <a:gd name="T37" fmla="*/ 73 h 73"/>
                  <a:gd name="T38" fmla="*/ 77 w 87"/>
                  <a:gd name="T39" fmla="*/ 35 h 73"/>
                  <a:gd name="T40" fmla="*/ 85 w 87"/>
                  <a:gd name="T41" fmla="*/ 35 h 73"/>
                  <a:gd name="T42" fmla="*/ 86 w 87"/>
                  <a:gd name="T43" fmla="*/ 3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7" h="73">
                    <a:moveTo>
                      <a:pt x="86" y="33"/>
                    </a:moveTo>
                    <a:cubicBezTo>
                      <a:pt x="45" y="1"/>
                      <a:pt x="45" y="1"/>
                      <a:pt x="45" y="1"/>
                    </a:cubicBezTo>
                    <a:cubicBezTo>
                      <a:pt x="44" y="0"/>
                      <a:pt x="41" y="0"/>
                      <a:pt x="40" y="1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0" y="34"/>
                      <a:pt x="0" y="35"/>
                      <a:pt x="1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73"/>
                      <a:pt x="8" y="73"/>
                      <a:pt x="8" y="73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2"/>
                      <a:pt x="32" y="72"/>
                      <a:pt x="32" y="72"/>
                    </a:cubicBezTo>
                    <a:cubicBezTo>
                      <a:pt x="32" y="55"/>
                      <a:pt x="32" y="55"/>
                      <a:pt x="32" y="55"/>
                    </a:cubicBezTo>
                    <a:cubicBezTo>
                      <a:pt x="32" y="55"/>
                      <a:pt x="32" y="42"/>
                      <a:pt x="41" y="42"/>
                    </a:cubicBezTo>
                    <a:cubicBezTo>
                      <a:pt x="51" y="42"/>
                      <a:pt x="52" y="54"/>
                      <a:pt x="52" y="54"/>
                    </a:cubicBezTo>
                    <a:cubicBezTo>
                      <a:pt x="52" y="73"/>
                      <a:pt x="52" y="73"/>
                      <a:pt x="52" y="73"/>
                    </a:cubicBezTo>
                    <a:cubicBezTo>
                      <a:pt x="77" y="73"/>
                      <a:pt x="77" y="73"/>
                      <a:pt x="77" y="73"/>
                    </a:cubicBezTo>
                    <a:cubicBezTo>
                      <a:pt x="77" y="35"/>
                      <a:pt x="77" y="35"/>
                      <a:pt x="77" y="35"/>
                    </a:cubicBezTo>
                    <a:cubicBezTo>
                      <a:pt x="85" y="35"/>
                      <a:pt x="85" y="35"/>
                      <a:pt x="85" y="35"/>
                    </a:cubicBezTo>
                    <a:cubicBezTo>
                      <a:pt x="87" y="35"/>
                      <a:pt x="87" y="34"/>
                      <a:pt x="86" y="3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29" tIns="48214" rIns="96429" bIns="4821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4" name="Group 13"/>
          <p:cNvGrpSpPr/>
          <p:nvPr/>
        </p:nvGrpSpPr>
        <p:grpSpPr>
          <a:xfrm>
            <a:off x="4148576" y="3520020"/>
            <a:ext cx="1411813" cy="1411813"/>
            <a:chOff x="3933196" y="3337676"/>
            <a:chExt cx="1338773" cy="1338773"/>
          </a:xfrm>
        </p:grpSpPr>
        <p:sp>
          <p:nvSpPr>
            <p:cNvPr id="5" name="Oval 4"/>
            <p:cNvSpPr/>
            <p:nvPr/>
          </p:nvSpPr>
          <p:spPr>
            <a:xfrm>
              <a:off x="3933196" y="3337676"/>
              <a:ext cx="1338773" cy="1338773"/>
            </a:xfrm>
            <a:prstGeom prst="ellipse">
              <a:avLst/>
            </a:prstGeom>
            <a:solidFill>
              <a:schemeClr val="accent2">
                <a:alpha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4370013" y="3811402"/>
              <a:ext cx="465138" cy="391319"/>
              <a:chOff x="5368132" y="2625725"/>
              <a:chExt cx="465138" cy="391319"/>
            </a:xfrm>
            <a:solidFill>
              <a:schemeClr val="bg2"/>
            </a:solidFill>
          </p:grpSpPr>
          <p:sp>
            <p:nvSpPr>
              <p:cNvPr id="33" name="AutoShape 120"/>
              <p:cNvSpPr>
                <a:spLocks/>
              </p:cNvSpPr>
              <p:nvPr/>
            </p:nvSpPr>
            <p:spPr bwMode="auto">
              <a:xfrm>
                <a:off x="5484813" y="272732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34" name="AutoShape 121"/>
              <p:cNvSpPr>
                <a:spLocks/>
              </p:cNvSpPr>
              <p:nvPr/>
            </p:nvSpPr>
            <p:spPr bwMode="auto">
              <a:xfrm>
                <a:off x="5542757" y="278526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35" name="AutoShape 122"/>
              <p:cNvSpPr>
                <a:spLocks/>
              </p:cNvSpPr>
              <p:nvPr/>
            </p:nvSpPr>
            <p:spPr bwMode="auto">
              <a:xfrm>
                <a:off x="5368132" y="262572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</p:grpSp>
      </p:grpSp>
      <p:grpSp>
        <p:nvGrpSpPr>
          <p:cNvPr id="15" name="Group 14"/>
          <p:cNvGrpSpPr/>
          <p:nvPr/>
        </p:nvGrpSpPr>
        <p:grpSpPr>
          <a:xfrm>
            <a:off x="4499671" y="4811474"/>
            <a:ext cx="1060716" cy="1060716"/>
            <a:chOff x="4266129" y="4562318"/>
            <a:chExt cx="1005840" cy="1005840"/>
          </a:xfrm>
        </p:grpSpPr>
        <p:sp>
          <p:nvSpPr>
            <p:cNvPr id="4" name="Oval 3"/>
            <p:cNvSpPr/>
            <p:nvPr/>
          </p:nvSpPr>
          <p:spPr>
            <a:xfrm>
              <a:off x="4266129" y="4562318"/>
              <a:ext cx="1005840" cy="100584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4536877" y="4882511"/>
              <a:ext cx="464344" cy="362744"/>
              <a:chOff x="2581275" y="1710532"/>
              <a:chExt cx="464344" cy="362744"/>
            </a:xfrm>
            <a:solidFill>
              <a:schemeClr val="bg2"/>
            </a:solidFill>
          </p:grpSpPr>
          <p:sp>
            <p:nvSpPr>
              <p:cNvPr id="37" name="AutoShape 140"/>
              <p:cNvSpPr>
                <a:spLocks/>
              </p:cNvSpPr>
              <p:nvPr/>
            </p:nvSpPr>
            <p:spPr bwMode="auto">
              <a:xfrm>
                <a:off x="2639219" y="1768475"/>
                <a:ext cx="290513" cy="235744"/>
              </a:xfrm>
              <a:custGeom>
                <a:avLst/>
                <a:gdLst>
                  <a:gd name="T0" fmla="+- 0 10800 376"/>
                  <a:gd name="T1" fmla="*/ T0 w 20848"/>
                  <a:gd name="T2" fmla="*/ 10800 h 21600"/>
                  <a:gd name="T3" fmla="+- 0 10800 376"/>
                  <a:gd name="T4" fmla="*/ T3 w 20848"/>
                  <a:gd name="T5" fmla="*/ 10800 h 21600"/>
                  <a:gd name="T6" fmla="+- 0 10800 376"/>
                  <a:gd name="T7" fmla="*/ T6 w 20848"/>
                  <a:gd name="T8" fmla="*/ 10800 h 21600"/>
                  <a:gd name="T9" fmla="+- 0 10800 376"/>
                  <a:gd name="T10" fmla="*/ T9 w 208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0848" h="21600">
                    <a:moveTo>
                      <a:pt x="18728" y="19178"/>
                    </a:moveTo>
                    <a:cubicBezTo>
                      <a:pt x="13191" y="20631"/>
                      <a:pt x="7654" y="20631"/>
                      <a:pt x="2118" y="19178"/>
                    </a:cubicBezTo>
                    <a:cubicBezTo>
                      <a:pt x="678" y="13592"/>
                      <a:pt x="678" y="8008"/>
                      <a:pt x="2118" y="2421"/>
                    </a:cubicBezTo>
                    <a:cubicBezTo>
                      <a:pt x="7654" y="968"/>
                      <a:pt x="13191" y="968"/>
                      <a:pt x="18728" y="2421"/>
                    </a:cubicBezTo>
                    <a:cubicBezTo>
                      <a:pt x="20168" y="8008"/>
                      <a:pt x="20168" y="13592"/>
                      <a:pt x="18728" y="19178"/>
                    </a:cubicBezTo>
                    <a:moveTo>
                      <a:pt x="18938" y="1116"/>
                    </a:moveTo>
                    <a:cubicBezTo>
                      <a:pt x="16114" y="375"/>
                      <a:pt x="13249" y="0"/>
                      <a:pt x="10423" y="0"/>
                    </a:cubicBezTo>
                    <a:cubicBezTo>
                      <a:pt x="7597" y="0"/>
                      <a:pt x="4732" y="375"/>
                      <a:pt x="1908" y="1116"/>
                    </a:cubicBezTo>
                    <a:cubicBezTo>
                      <a:pt x="1543" y="1213"/>
                      <a:pt x="1244" y="1552"/>
                      <a:pt x="1127" y="2004"/>
                    </a:cubicBezTo>
                    <a:cubicBezTo>
                      <a:pt x="-376" y="7841"/>
                      <a:pt x="-376" y="13759"/>
                      <a:pt x="1127" y="19593"/>
                    </a:cubicBezTo>
                    <a:cubicBezTo>
                      <a:pt x="1244" y="20047"/>
                      <a:pt x="1543" y="20386"/>
                      <a:pt x="1908" y="20482"/>
                    </a:cubicBezTo>
                    <a:cubicBezTo>
                      <a:pt x="4732" y="21224"/>
                      <a:pt x="7597" y="21600"/>
                      <a:pt x="10423" y="21600"/>
                    </a:cubicBezTo>
                    <a:cubicBezTo>
                      <a:pt x="13249" y="21600"/>
                      <a:pt x="16114" y="21224"/>
                      <a:pt x="18938" y="20482"/>
                    </a:cubicBezTo>
                    <a:cubicBezTo>
                      <a:pt x="19303" y="20386"/>
                      <a:pt x="19602" y="20047"/>
                      <a:pt x="19719" y="19593"/>
                    </a:cubicBezTo>
                    <a:cubicBezTo>
                      <a:pt x="21223" y="13759"/>
                      <a:pt x="21223" y="7841"/>
                      <a:pt x="19719" y="2004"/>
                    </a:cubicBezTo>
                    <a:cubicBezTo>
                      <a:pt x="19602" y="1552"/>
                      <a:pt x="19303" y="1213"/>
                      <a:pt x="18938" y="111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38" name="AutoShape 141"/>
              <p:cNvSpPr>
                <a:spLocks/>
              </p:cNvSpPr>
              <p:nvPr/>
            </p:nvSpPr>
            <p:spPr bwMode="auto">
              <a:xfrm>
                <a:off x="2581275" y="1710532"/>
                <a:ext cx="464344" cy="362744"/>
              </a:xfrm>
              <a:custGeom>
                <a:avLst/>
                <a:gdLst>
                  <a:gd name="T0" fmla="+- 0 10800 252"/>
                  <a:gd name="T1" fmla="*/ T0 w 21096"/>
                  <a:gd name="T2" fmla="*/ 10800 h 21600"/>
                  <a:gd name="T3" fmla="+- 0 10800 252"/>
                  <a:gd name="T4" fmla="*/ T3 w 21096"/>
                  <a:gd name="T5" fmla="*/ 10800 h 21600"/>
                  <a:gd name="T6" fmla="+- 0 10800 252"/>
                  <a:gd name="T7" fmla="*/ T6 w 21096"/>
                  <a:gd name="T8" fmla="*/ 10800 h 21600"/>
                  <a:gd name="T9" fmla="+- 0 10800 252"/>
                  <a:gd name="T10" fmla="*/ T9 w 21096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096" h="21600">
                    <a:moveTo>
                      <a:pt x="19056" y="18331"/>
                    </a:moveTo>
                    <a:cubicBezTo>
                      <a:pt x="13383" y="19233"/>
                      <a:pt x="7711" y="19233"/>
                      <a:pt x="2038" y="18331"/>
                    </a:cubicBezTo>
                    <a:cubicBezTo>
                      <a:pt x="1074" y="13022"/>
                      <a:pt x="1074" y="7713"/>
                      <a:pt x="2038" y="2404"/>
                    </a:cubicBezTo>
                    <a:cubicBezTo>
                      <a:pt x="7711" y="1502"/>
                      <a:pt x="13383" y="1502"/>
                      <a:pt x="19056" y="2404"/>
                    </a:cubicBezTo>
                    <a:cubicBezTo>
                      <a:pt x="20021" y="7713"/>
                      <a:pt x="20021" y="13022"/>
                      <a:pt x="19056" y="18331"/>
                    </a:cubicBezTo>
                    <a:moveTo>
                      <a:pt x="20338" y="2005"/>
                    </a:moveTo>
                    <a:cubicBezTo>
                      <a:pt x="20211" y="1301"/>
                      <a:pt x="19762" y="776"/>
                      <a:pt x="19215" y="689"/>
                    </a:cubicBezTo>
                    <a:cubicBezTo>
                      <a:pt x="16339" y="232"/>
                      <a:pt x="13423" y="0"/>
                      <a:pt x="10547" y="0"/>
                    </a:cubicBezTo>
                    <a:cubicBezTo>
                      <a:pt x="7671" y="0"/>
                      <a:pt x="4755" y="232"/>
                      <a:pt x="1879" y="689"/>
                    </a:cubicBezTo>
                    <a:cubicBezTo>
                      <a:pt x="1332" y="776"/>
                      <a:pt x="883" y="1301"/>
                      <a:pt x="756" y="2005"/>
                    </a:cubicBezTo>
                    <a:cubicBezTo>
                      <a:pt x="-252" y="7553"/>
                      <a:pt x="-252" y="13181"/>
                      <a:pt x="756" y="18731"/>
                    </a:cubicBezTo>
                    <a:cubicBezTo>
                      <a:pt x="883" y="19434"/>
                      <a:pt x="1332" y="19959"/>
                      <a:pt x="1879" y="20046"/>
                    </a:cubicBezTo>
                    <a:cubicBezTo>
                      <a:pt x="3265" y="20266"/>
                      <a:pt x="4660" y="20429"/>
                      <a:pt x="6055" y="20544"/>
                    </a:cubicBezTo>
                    <a:cubicBezTo>
                      <a:pt x="5979" y="20606"/>
                      <a:pt x="5931" y="20670"/>
                      <a:pt x="5931" y="20735"/>
                    </a:cubicBezTo>
                    <a:cubicBezTo>
                      <a:pt x="5931" y="21213"/>
                      <a:pt x="7997" y="21599"/>
                      <a:pt x="10547" y="21599"/>
                    </a:cubicBezTo>
                    <a:cubicBezTo>
                      <a:pt x="13097" y="21599"/>
                      <a:pt x="15164" y="21213"/>
                      <a:pt x="15164" y="20735"/>
                    </a:cubicBezTo>
                    <a:cubicBezTo>
                      <a:pt x="15164" y="20670"/>
                      <a:pt x="15115" y="20606"/>
                      <a:pt x="15040" y="20544"/>
                    </a:cubicBezTo>
                    <a:cubicBezTo>
                      <a:pt x="16434" y="20429"/>
                      <a:pt x="17830" y="20266"/>
                      <a:pt x="19215" y="20046"/>
                    </a:cubicBezTo>
                    <a:cubicBezTo>
                      <a:pt x="19762" y="19959"/>
                      <a:pt x="20211" y="19434"/>
                      <a:pt x="20338" y="18731"/>
                    </a:cubicBezTo>
                    <a:cubicBezTo>
                      <a:pt x="21347" y="13181"/>
                      <a:pt x="21347" y="7553"/>
                      <a:pt x="20338" y="2005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39" name="AutoShape 142"/>
              <p:cNvSpPr>
                <a:spLocks/>
              </p:cNvSpPr>
              <p:nvPr/>
            </p:nvSpPr>
            <p:spPr bwMode="auto">
              <a:xfrm>
                <a:off x="2944019" y="1783557"/>
                <a:ext cx="43656" cy="4286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7200"/>
                    </a:moveTo>
                    <a:cubicBezTo>
                      <a:pt x="12779" y="7200"/>
                      <a:pt x="14399" y="8820"/>
                      <a:pt x="14399" y="10800"/>
                    </a:cubicBezTo>
                    <a:cubicBezTo>
                      <a:pt x="14399" y="12779"/>
                      <a:pt x="12779" y="14400"/>
                      <a:pt x="10800" y="14400"/>
                    </a:cubicBezTo>
                    <a:cubicBezTo>
                      <a:pt x="8820" y="14400"/>
                      <a:pt x="7199" y="12779"/>
                      <a:pt x="7199" y="10800"/>
                    </a:cubicBezTo>
                    <a:cubicBezTo>
                      <a:pt x="7199" y="8820"/>
                      <a:pt x="8820" y="7200"/>
                      <a:pt x="10800" y="7200"/>
                    </a:cubicBezTo>
                    <a:moveTo>
                      <a:pt x="10800" y="21599"/>
                    </a:move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40" name="AutoShape 143"/>
              <p:cNvSpPr>
                <a:spLocks/>
              </p:cNvSpPr>
              <p:nvPr/>
            </p:nvSpPr>
            <p:spPr bwMode="auto">
              <a:xfrm>
                <a:off x="2929732" y="1971675"/>
                <a:ext cx="57944" cy="150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41" name="AutoShape 144"/>
              <p:cNvSpPr>
                <a:spLocks/>
              </p:cNvSpPr>
              <p:nvPr/>
            </p:nvSpPr>
            <p:spPr bwMode="auto">
              <a:xfrm>
                <a:off x="2944019" y="1928019"/>
                <a:ext cx="58738" cy="150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42" name="AutoShape 145"/>
              <p:cNvSpPr>
                <a:spLocks/>
              </p:cNvSpPr>
              <p:nvPr/>
            </p:nvSpPr>
            <p:spPr bwMode="auto">
              <a:xfrm>
                <a:off x="2944019" y="1885157"/>
                <a:ext cx="58738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  <p:sp>
            <p:nvSpPr>
              <p:cNvPr id="43" name="AutoShape 146"/>
              <p:cNvSpPr>
                <a:spLocks/>
              </p:cNvSpPr>
              <p:nvPr/>
            </p:nvSpPr>
            <p:spPr bwMode="auto">
              <a:xfrm>
                <a:off x="2697957" y="1826419"/>
                <a:ext cx="86519" cy="61119"/>
              </a:xfrm>
              <a:custGeom>
                <a:avLst/>
                <a:gdLst>
                  <a:gd name="T0" fmla="+- 0 10822 44"/>
                  <a:gd name="T1" fmla="*/ T0 w 21556"/>
                  <a:gd name="T2" fmla="+- 0 10826 53"/>
                  <a:gd name="T3" fmla="*/ 10826 h 21547"/>
                  <a:gd name="T4" fmla="+- 0 10822 44"/>
                  <a:gd name="T5" fmla="*/ T4 w 21556"/>
                  <a:gd name="T6" fmla="+- 0 10826 53"/>
                  <a:gd name="T7" fmla="*/ 10826 h 21547"/>
                  <a:gd name="T8" fmla="+- 0 10822 44"/>
                  <a:gd name="T9" fmla="*/ T8 w 21556"/>
                  <a:gd name="T10" fmla="+- 0 10826 53"/>
                  <a:gd name="T11" fmla="*/ 10826 h 21547"/>
                  <a:gd name="T12" fmla="+- 0 10822 44"/>
                  <a:gd name="T13" fmla="*/ T12 w 21556"/>
                  <a:gd name="T14" fmla="+- 0 10826 53"/>
                  <a:gd name="T15" fmla="*/ 10826 h 21547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556" h="21547">
                    <a:moveTo>
                      <a:pt x="19751" y="2"/>
                    </a:moveTo>
                    <a:lnTo>
                      <a:pt x="3200" y="1845"/>
                    </a:lnTo>
                    <a:cubicBezTo>
                      <a:pt x="2215" y="2010"/>
                      <a:pt x="1272" y="3284"/>
                      <a:pt x="1106" y="4676"/>
                    </a:cubicBezTo>
                    <a:lnTo>
                      <a:pt x="1" y="18986"/>
                    </a:lnTo>
                    <a:cubicBezTo>
                      <a:pt x="-44" y="20398"/>
                      <a:pt x="724" y="21547"/>
                      <a:pt x="1712" y="21547"/>
                    </a:cubicBezTo>
                    <a:cubicBezTo>
                      <a:pt x="2698" y="21547"/>
                      <a:pt x="3542" y="20398"/>
                      <a:pt x="3582" y="18978"/>
                    </a:cubicBezTo>
                    <a:lnTo>
                      <a:pt x="4185" y="9251"/>
                    </a:lnTo>
                    <a:cubicBezTo>
                      <a:pt x="4319" y="7849"/>
                      <a:pt x="5235" y="6592"/>
                      <a:pt x="6220" y="6447"/>
                    </a:cubicBezTo>
                    <a:lnTo>
                      <a:pt x="19751" y="5128"/>
                    </a:lnTo>
                    <a:cubicBezTo>
                      <a:pt x="20743" y="5078"/>
                      <a:pt x="21556" y="3884"/>
                      <a:pt x="21556" y="2467"/>
                    </a:cubicBezTo>
                    <a:cubicBezTo>
                      <a:pt x="21556" y="1055"/>
                      <a:pt x="20743" y="-53"/>
                      <a:pt x="19751" y="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89" tIns="20089" rIns="20089" bIns="20089" anchor="ctr"/>
              <a:lstStyle/>
              <a:p>
                <a:pPr algn="ctr" defTabSz="241082" hangingPunct="0"/>
                <a:endParaRPr lang="en-US" sz="1582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Franklin Gothic Medium" panose="020B06030201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Gill Sans" charset="0"/>
                </a:endParaRPr>
              </a:p>
            </p:txBody>
          </p:sp>
        </p:grpSp>
      </p:grpSp>
      <p:sp>
        <p:nvSpPr>
          <p:cNvPr id="67" name="TextBox 41"/>
          <p:cNvSpPr txBox="1"/>
          <p:nvPr/>
        </p:nvSpPr>
        <p:spPr>
          <a:xfrm>
            <a:off x="1386000" y="5427501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8" name="TextBox 170"/>
          <p:cNvSpPr txBox="1"/>
          <p:nvPr/>
        </p:nvSpPr>
        <p:spPr>
          <a:xfrm>
            <a:off x="1607566" y="5140618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9" name="TextBox 41"/>
          <p:cNvSpPr txBox="1"/>
          <p:nvPr/>
        </p:nvSpPr>
        <p:spPr>
          <a:xfrm>
            <a:off x="1371713" y="3655851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0" name="TextBox 170"/>
          <p:cNvSpPr txBox="1"/>
          <p:nvPr/>
        </p:nvSpPr>
        <p:spPr>
          <a:xfrm>
            <a:off x="1593279" y="3368968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1" name="TextBox 41"/>
          <p:cNvSpPr txBox="1"/>
          <p:nvPr/>
        </p:nvSpPr>
        <p:spPr>
          <a:xfrm>
            <a:off x="1371713" y="1869914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2" name="TextBox 170"/>
          <p:cNvSpPr txBox="1"/>
          <p:nvPr/>
        </p:nvSpPr>
        <p:spPr>
          <a:xfrm>
            <a:off x="1593279" y="1583031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3" name="TextBox 41"/>
          <p:cNvSpPr txBox="1"/>
          <p:nvPr/>
        </p:nvSpPr>
        <p:spPr>
          <a:xfrm>
            <a:off x="8658338" y="5384639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4" name="TextBox 170"/>
          <p:cNvSpPr txBox="1"/>
          <p:nvPr/>
        </p:nvSpPr>
        <p:spPr>
          <a:xfrm>
            <a:off x="8658339" y="5127653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5" name="TextBox 41"/>
          <p:cNvSpPr txBox="1"/>
          <p:nvPr/>
        </p:nvSpPr>
        <p:spPr>
          <a:xfrm>
            <a:off x="8915513" y="3698714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6" name="TextBox 170"/>
          <p:cNvSpPr txBox="1"/>
          <p:nvPr/>
        </p:nvSpPr>
        <p:spPr>
          <a:xfrm>
            <a:off x="8915514" y="3383298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9" name="TextBox 41"/>
          <p:cNvSpPr txBox="1"/>
          <p:nvPr/>
        </p:nvSpPr>
        <p:spPr>
          <a:xfrm>
            <a:off x="7815375" y="2066153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0" name="TextBox 170"/>
          <p:cNvSpPr txBox="1"/>
          <p:nvPr/>
        </p:nvSpPr>
        <p:spPr>
          <a:xfrm>
            <a:off x="7815376" y="1727228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5529627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0"/>
                            </p:stCondLst>
                            <p:childTnLst>
                              <p:par>
                                <p:cTn id="8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500"/>
                            </p:stCondLst>
                            <p:childTnLst>
                              <p:par>
                                <p:cTn id="9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9" grpId="0"/>
      <p:bldP spid="8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61637" y="1636642"/>
            <a:ext cx="10601085" cy="4639360"/>
            <a:chOff x="1100786" y="1551735"/>
            <a:chExt cx="10052640" cy="4399344"/>
          </a:xfrm>
        </p:grpSpPr>
        <p:sp>
          <p:nvSpPr>
            <p:cNvPr id="22" name="Freeform 21"/>
            <p:cNvSpPr/>
            <p:nvPr/>
          </p:nvSpPr>
          <p:spPr>
            <a:xfrm rot="19805282">
              <a:off x="1456384" y="1551735"/>
              <a:ext cx="9350488" cy="4399344"/>
            </a:xfrm>
            <a:custGeom>
              <a:avLst/>
              <a:gdLst>
                <a:gd name="connsiteX0" fmla="*/ 9210674 w 9350488"/>
                <a:gd name="connsiteY0" fmla="*/ 3819266 h 4399344"/>
                <a:gd name="connsiteX1" fmla="*/ 9350488 w 9350488"/>
                <a:gd name="connsiteY1" fmla="*/ 4082226 h 4399344"/>
                <a:gd name="connsiteX2" fmla="*/ 9033370 w 9350488"/>
                <a:gd name="connsiteY2" fmla="*/ 4399344 h 4399344"/>
                <a:gd name="connsiteX3" fmla="*/ 6852320 w 9350488"/>
                <a:gd name="connsiteY3" fmla="*/ 4399344 h 4399344"/>
                <a:gd name="connsiteX4" fmla="*/ 6844759 w 9350488"/>
                <a:gd name="connsiteY4" fmla="*/ 4398581 h 4399344"/>
                <a:gd name="connsiteX5" fmla="*/ 6831730 w 9350488"/>
                <a:gd name="connsiteY5" fmla="*/ 4398964 h 4399344"/>
                <a:gd name="connsiteX6" fmla="*/ 6805150 w 9350488"/>
                <a:gd name="connsiteY6" fmla="*/ 4394589 h 4399344"/>
                <a:gd name="connsiteX7" fmla="*/ 6788410 w 9350488"/>
                <a:gd name="connsiteY7" fmla="*/ 4392901 h 4399344"/>
                <a:gd name="connsiteX8" fmla="*/ 6781081 w 9350488"/>
                <a:gd name="connsiteY8" fmla="*/ 4390626 h 4399344"/>
                <a:gd name="connsiteX9" fmla="*/ 6771692 w 9350488"/>
                <a:gd name="connsiteY9" fmla="*/ 4389080 h 4399344"/>
                <a:gd name="connsiteX10" fmla="*/ 6748678 w 9350488"/>
                <a:gd name="connsiteY10" fmla="*/ 4380567 h 4399344"/>
                <a:gd name="connsiteX11" fmla="*/ 6728884 w 9350488"/>
                <a:gd name="connsiteY11" fmla="*/ 4374423 h 4399344"/>
                <a:gd name="connsiteX12" fmla="*/ 6722076 w 9350488"/>
                <a:gd name="connsiteY12" fmla="*/ 4370728 h 4399344"/>
                <a:gd name="connsiteX13" fmla="*/ 6714626 w 9350488"/>
                <a:gd name="connsiteY13" fmla="*/ 4367972 h 4399344"/>
                <a:gd name="connsiteX14" fmla="*/ 6695104 w 9350488"/>
                <a:gd name="connsiteY14" fmla="*/ 4356088 h 4399344"/>
                <a:gd name="connsiteX15" fmla="*/ 6675017 w 9350488"/>
                <a:gd name="connsiteY15" fmla="*/ 4345185 h 4399344"/>
                <a:gd name="connsiteX16" fmla="*/ 6668890 w 9350488"/>
                <a:gd name="connsiteY16" fmla="*/ 4340130 h 4399344"/>
                <a:gd name="connsiteX17" fmla="*/ 6662274 w 9350488"/>
                <a:gd name="connsiteY17" fmla="*/ 4336102 h 4399344"/>
                <a:gd name="connsiteX18" fmla="*/ 6647012 w 9350488"/>
                <a:gd name="connsiteY18" fmla="*/ 4322079 h 4399344"/>
                <a:gd name="connsiteX19" fmla="*/ 6628085 w 9350488"/>
                <a:gd name="connsiteY19" fmla="*/ 4306462 h 4399344"/>
                <a:gd name="connsiteX20" fmla="*/ 6622029 w 9350488"/>
                <a:gd name="connsiteY20" fmla="*/ 4299122 h 4399344"/>
                <a:gd name="connsiteX21" fmla="*/ 6616378 w 9350488"/>
                <a:gd name="connsiteY21" fmla="*/ 4293931 h 4399344"/>
                <a:gd name="connsiteX22" fmla="*/ 6606505 w 9350488"/>
                <a:gd name="connsiteY22" fmla="*/ 4280307 h 4399344"/>
                <a:gd name="connsiteX23" fmla="*/ 6589361 w 9350488"/>
                <a:gd name="connsiteY23" fmla="*/ 4259529 h 4399344"/>
                <a:gd name="connsiteX24" fmla="*/ 6583143 w 9350488"/>
                <a:gd name="connsiteY24" fmla="*/ 4248073 h 4399344"/>
                <a:gd name="connsiteX25" fmla="*/ 6578683 w 9350488"/>
                <a:gd name="connsiteY25" fmla="*/ 4241920 h 4399344"/>
                <a:gd name="connsiteX26" fmla="*/ 5577164 w 9350488"/>
                <a:gd name="connsiteY26" fmla="*/ 2519482 h 4399344"/>
                <a:gd name="connsiteX27" fmla="*/ 3584720 w 9350488"/>
                <a:gd name="connsiteY27" fmla="*/ 2519482 h 4399344"/>
                <a:gd name="connsiteX28" fmla="*/ 3577151 w 9350488"/>
                <a:gd name="connsiteY28" fmla="*/ 2518719 h 4399344"/>
                <a:gd name="connsiteX29" fmla="*/ 3564128 w 9350488"/>
                <a:gd name="connsiteY29" fmla="*/ 2519102 h 4399344"/>
                <a:gd name="connsiteX30" fmla="*/ 3537559 w 9350488"/>
                <a:gd name="connsiteY30" fmla="*/ 2514728 h 4399344"/>
                <a:gd name="connsiteX31" fmla="*/ 3520810 w 9350488"/>
                <a:gd name="connsiteY31" fmla="*/ 2513039 h 4399344"/>
                <a:gd name="connsiteX32" fmla="*/ 3513476 w 9350488"/>
                <a:gd name="connsiteY32" fmla="*/ 2510763 h 4399344"/>
                <a:gd name="connsiteX33" fmla="*/ 3504091 w 9350488"/>
                <a:gd name="connsiteY33" fmla="*/ 2509217 h 4399344"/>
                <a:gd name="connsiteX34" fmla="*/ 3481082 w 9350488"/>
                <a:gd name="connsiteY34" fmla="*/ 2500707 h 4399344"/>
                <a:gd name="connsiteX35" fmla="*/ 3461284 w 9350488"/>
                <a:gd name="connsiteY35" fmla="*/ 2494561 h 4399344"/>
                <a:gd name="connsiteX36" fmla="*/ 3454474 w 9350488"/>
                <a:gd name="connsiteY36" fmla="*/ 2490865 h 4399344"/>
                <a:gd name="connsiteX37" fmla="*/ 3447024 w 9350488"/>
                <a:gd name="connsiteY37" fmla="*/ 2488109 h 4399344"/>
                <a:gd name="connsiteX38" fmla="*/ 3427503 w 9350488"/>
                <a:gd name="connsiteY38" fmla="*/ 2476226 h 4399344"/>
                <a:gd name="connsiteX39" fmla="*/ 3407416 w 9350488"/>
                <a:gd name="connsiteY39" fmla="*/ 2465323 h 4399344"/>
                <a:gd name="connsiteX40" fmla="*/ 3401290 w 9350488"/>
                <a:gd name="connsiteY40" fmla="*/ 2460268 h 4399344"/>
                <a:gd name="connsiteX41" fmla="*/ 3394672 w 9350488"/>
                <a:gd name="connsiteY41" fmla="*/ 2456239 h 4399344"/>
                <a:gd name="connsiteX42" fmla="*/ 3379407 w 9350488"/>
                <a:gd name="connsiteY42" fmla="*/ 2442213 h 4399344"/>
                <a:gd name="connsiteX43" fmla="*/ 3360484 w 9350488"/>
                <a:gd name="connsiteY43" fmla="*/ 2426600 h 4399344"/>
                <a:gd name="connsiteX44" fmla="*/ 3354430 w 9350488"/>
                <a:gd name="connsiteY44" fmla="*/ 2419263 h 4399344"/>
                <a:gd name="connsiteX45" fmla="*/ 3348776 w 9350488"/>
                <a:gd name="connsiteY45" fmla="*/ 2414068 h 4399344"/>
                <a:gd name="connsiteX46" fmla="*/ 3338897 w 9350488"/>
                <a:gd name="connsiteY46" fmla="*/ 2400437 h 4399344"/>
                <a:gd name="connsiteX47" fmla="*/ 3321761 w 9350488"/>
                <a:gd name="connsiteY47" fmla="*/ 2379667 h 4399344"/>
                <a:gd name="connsiteX48" fmla="*/ 3315545 w 9350488"/>
                <a:gd name="connsiteY48" fmla="*/ 2368216 h 4399344"/>
                <a:gd name="connsiteX49" fmla="*/ 3311081 w 9350488"/>
                <a:gd name="connsiteY49" fmla="*/ 2362057 h 4399344"/>
                <a:gd name="connsiteX50" fmla="*/ 2309562 w 9350488"/>
                <a:gd name="connsiteY50" fmla="*/ 639619 h 4399344"/>
                <a:gd name="connsiteX51" fmla="*/ 317118 w 9350488"/>
                <a:gd name="connsiteY51" fmla="*/ 639619 h 4399344"/>
                <a:gd name="connsiteX52" fmla="*/ 1 w 9350488"/>
                <a:gd name="connsiteY52" fmla="*/ 322501 h 4399344"/>
                <a:gd name="connsiteX53" fmla="*/ 317119 w 9350488"/>
                <a:gd name="connsiteY53" fmla="*/ 5383 h 4399344"/>
                <a:gd name="connsiteX54" fmla="*/ 2436279 w 9350488"/>
                <a:gd name="connsiteY54" fmla="*/ 5383 h 4399344"/>
                <a:gd name="connsiteX55" fmla="*/ 2448735 w 9350488"/>
                <a:gd name="connsiteY55" fmla="*/ 2523 h 4399344"/>
                <a:gd name="connsiteX56" fmla="*/ 2627103 w 9350488"/>
                <a:gd name="connsiteY56" fmla="*/ 31715 h 4399344"/>
                <a:gd name="connsiteX57" fmla="*/ 2650943 w 9350488"/>
                <a:gd name="connsiteY57" fmla="*/ 46228 h 4399344"/>
                <a:gd name="connsiteX58" fmla="*/ 2675472 w 9350488"/>
                <a:gd name="connsiteY58" fmla="*/ 59542 h 4399344"/>
                <a:gd name="connsiteX59" fmla="*/ 2790366 w 9350488"/>
                <a:gd name="connsiteY59" fmla="*/ 199065 h 4399344"/>
                <a:gd name="connsiteX60" fmla="*/ 2794154 w 9350488"/>
                <a:gd name="connsiteY60" fmla="*/ 211270 h 4399344"/>
                <a:gd name="connsiteX61" fmla="*/ 3767495 w 9350488"/>
                <a:gd name="connsiteY61" fmla="*/ 1885246 h 4399344"/>
                <a:gd name="connsiteX62" fmla="*/ 5703881 w 9350488"/>
                <a:gd name="connsiteY62" fmla="*/ 1885246 h 4399344"/>
                <a:gd name="connsiteX63" fmla="*/ 5716337 w 9350488"/>
                <a:gd name="connsiteY63" fmla="*/ 1882386 h 4399344"/>
                <a:gd name="connsiteX64" fmla="*/ 5894704 w 9350488"/>
                <a:gd name="connsiteY64" fmla="*/ 1911577 h 4399344"/>
                <a:gd name="connsiteX65" fmla="*/ 5930433 w 9350488"/>
                <a:gd name="connsiteY65" fmla="*/ 1933328 h 4399344"/>
                <a:gd name="connsiteX66" fmla="*/ 5943074 w 9350488"/>
                <a:gd name="connsiteY66" fmla="*/ 1939405 h 4399344"/>
                <a:gd name="connsiteX67" fmla="*/ 6044613 w 9350488"/>
                <a:gd name="connsiteY67" fmla="*/ 2051207 h 4399344"/>
                <a:gd name="connsiteX68" fmla="*/ 6057322 w 9350488"/>
                <a:gd name="connsiteY68" fmla="*/ 2083506 h 4399344"/>
                <a:gd name="connsiteX69" fmla="*/ 7035096 w 9350488"/>
                <a:gd name="connsiteY69" fmla="*/ 3765107 h 4399344"/>
                <a:gd name="connsiteX70" fmla="*/ 9033370 w 9350488"/>
                <a:gd name="connsiteY70" fmla="*/ 3765107 h 4399344"/>
                <a:gd name="connsiteX71" fmla="*/ 9210674 w 9350488"/>
                <a:gd name="connsiteY71" fmla="*/ 3819266 h 439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9350488" h="4399344">
                  <a:moveTo>
                    <a:pt x="9210674" y="3819266"/>
                  </a:moveTo>
                  <a:cubicBezTo>
                    <a:pt x="9295028" y="3876255"/>
                    <a:pt x="9350488" y="3972763"/>
                    <a:pt x="9350488" y="4082226"/>
                  </a:cubicBezTo>
                  <a:cubicBezTo>
                    <a:pt x="9350488" y="4257365"/>
                    <a:pt x="9208509" y="4399344"/>
                    <a:pt x="9033370" y="4399344"/>
                  </a:cubicBezTo>
                  <a:lnTo>
                    <a:pt x="6852320" y="4399344"/>
                  </a:lnTo>
                  <a:lnTo>
                    <a:pt x="6844759" y="4398581"/>
                  </a:lnTo>
                  <a:lnTo>
                    <a:pt x="6831730" y="4398964"/>
                  </a:lnTo>
                  <a:lnTo>
                    <a:pt x="6805150" y="4394589"/>
                  </a:lnTo>
                  <a:lnTo>
                    <a:pt x="6788410" y="4392901"/>
                  </a:lnTo>
                  <a:lnTo>
                    <a:pt x="6781081" y="4390626"/>
                  </a:lnTo>
                  <a:lnTo>
                    <a:pt x="6771692" y="4389080"/>
                  </a:lnTo>
                  <a:lnTo>
                    <a:pt x="6748678" y="4380567"/>
                  </a:lnTo>
                  <a:lnTo>
                    <a:pt x="6728884" y="4374423"/>
                  </a:lnTo>
                  <a:lnTo>
                    <a:pt x="6722076" y="4370728"/>
                  </a:lnTo>
                  <a:lnTo>
                    <a:pt x="6714626" y="4367972"/>
                  </a:lnTo>
                  <a:lnTo>
                    <a:pt x="6695104" y="4356088"/>
                  </a:lnTo>
                  <a:lnTo>
                    <a:pt x="6675017" y="4345185"/>
                  </a:lnTo>
                  <a:lnTo>
                    <a:pt x="6668890" y="4340130"/>
                  </a:lnTo>
                  <a:lnTo>
                    <a:pt x="6662274" y="4336102"/>
                  </a:lnTo>
                  <a:lnTo>
                    <a:pt x="6647012" y="4322079"/>
                  </a:lnTo>
                  <a:lnTo>
                    <a:pt x="6628085" y="4306462"/>
                  </a:lnTo>
                  <a:lnTo>
                    <a:pt x="6622029" y="4299122"/>
                  </a:lnTo>
                  <a:lnTo>
                    <a:pt x="6616378" y="4293931"/>
                  </a:lnTo>
                  <a:lnTo>
                    <a:pt x="6606505" y="4280307"/>
                  </a:lnTo>
                  <a:lnTo>
                    <a:pt x="6589361" y="4259529"/>
                  </a:lnTo>
                  <a:lnTo>
                    <a:pt x="6583143" y="4248073"/>
                  </a:lnTo>
                  <a:lnTo>
                    <a:pt x="6578683" y="4241920"/>
                  </a:lnTo>
                  <a:lnTo>
                    <a:pt x="5577164" y="2519482"/>
                  </a:lnTo>
                  <a:lnTo>
                    <a:pt x="3584720" y="2519482"/>
                  </a:lnTo>
                  <a:lnTo>
                    <a:pt x="3577151" y="2518719"/>
                  </a:lnTo>
                  <a:lnTo>
                    <a:pt x="3564128" y="2519102"/>
                  </a:lnTo>
                  <a:lnTo>
                    <a:pt x="3537559" y="2514728"/>
                  </a:lnTo>
                  <a:lnTo>
                    <a:pt x="3520810" y="2513039"/>
                  </a:lnTo>
                  <a:lnTo>
                    <a:pt x="3513476" y="2510763"/>
                  </a:lnTo>
                  <a:lnTo>
                    <a:pt x="3504091" y="2509217"/>
                  </a:lnTo>
                  <a:lnTo>
                    <a:pt x="3481082" y="2500707"/>
                  </a:lnTo>
                  <a:lnTo>
                    <a:pt x="3461284" y="2494561"/>
                  </a:lnTo>
                  <a:lnTo>
                    <a:pt x="3454474" y="2490865"/>
                  </a:lnTo>
                  <a:lnTo>
                    <a:pt x="3447024" y="2488109"/>
                  </a:lnTo>
                  <a:lnTo>
                    <a:pt x="3427503" y="2476226"/>
                  </a:lnTo>
                  <a:lnTo>
                    <a:pt x="3407416" y="2465323"/>
                  </a:lnTo>
                  <a:lnTo>
                    <a:pt x="3401290" y="2460268"/>
                  </a:lnTo>
                  <a:lnTo>
                    <a:pt x="3394672" y="2456239"/>
                  </a:lnTo>
                  <a:lnTo>
                    <a:pt x="3379407" y="2442213"/>
                  </a:lnTo>
                  <a:lnTo>
                    <a:pt x="3360484" y="2426600"/>
                  </a:lnTo>
                  <a:lnTo>
                    <a:pt x="3354430" y="2419263"/>
                  </a:lnTo>
                  <a:lnTo>
                    <a:pt x="3348776" y="2414068"/>
                  </a:lnTo>
                  <a:lnTo>
                    <a:pt x="3338897" y="2400437"/>
                  </a:lnTo>
                  <a:lnTo>
                    <a:pt x="3321761" y="2379667"/>
                  </a:lnTo>
                  <a:lnTo>
                    <a:pt x="3315545" y="2368216"/>
                  </a:lnTo>
                  <a:lnTo>
                    <a:pt x="3311081" y="2362057"/>
                  </a:lnTo>
                  <a:lnTo>
                    <a:pt x="2309562" y="639619"/>
                  </a:lnTo>
                  <a:lnTo>
                    <a:pt x="317118" y="639619"/>
                  </a:lnTo>
                  <a:cubicBezTo>
                    <a:pt x="141979" y="639619"/>
                    <a:pt x="0" y="497640"/>
                    <a:pt x="1" y="322501"/>
                  </a:cubicBezTo>
                  <a:cubicBezTo>
                    <a:pt x="0" y="147362"/>
                    <a:pt x="141979" y="5383"/>
                    <a:pt x="317119" y="5383"/>
                  </a:cubicBezTo>
                  <a:lnTo>
                    <a:pt x="2436279" y="5383"/>
                  </a:lnTo>
                  <a:lnTo>
                    <a:pt x="2448735" y="2523"/>
                  </a:lnTo>
                  <a:cubicBezTo>
                    <a:pt x="2510031" y="-5274"/>
                    <a:pt x="2572102" y="5149"/>
                    <a:pt x="2627103" y="31715"/>
                  </a:cubicBezTo>
                  <a:lnTo>
                    <a:pt x="2650943" y="46228"/>
                  </a:lnTo>
                  <a:lnTo>
                    <a:pt x="2675472" y="59542"/>
                  </a:lnTo>
                  <a:cubicBezTo>
                    <a:pt x="2726084" y="93735"/>
                    <a:pt x="2766295" y="142156"/>
                    <a:pt x="2790366" y="199065"/>
                  </a:cubicBezTo>
                  <a:lnTo>
                    <a:pt x="2794154" y="211270"/>
                  </a:lnTo>
                  <a:lnTo>
                    <a:pt x="3767495" y="1885246"/>
                  </a:lnTo>
                  <a:lnTo>
                    <a:pt x="5703881" y="1885246"/>
                  </a:lnTo>
                  <a:lnTo>
                    <a:pt x="5716337" y="1882386"/>
                  </a:lnTo>
                  <a:cubicBezTo>
                    <a:pt x="5777633" y="1874589"/>
                    <a:pt x="5839704" y="1885011"/>
                    <a:pt x="5894704" y="1911577"/>
                  </a:cubicBezTo>
                  <a:lnTo>
                    <a:pt x="5930433" y="1933328"/>
                  </a:lnTo>
                  <a:lnTo>
                    <a:pt x="5943074" y="1939405"/>
                  </a:lnTo>
                  <a:cubicBezTo>
                    <a:pt x="5985251" y="1967899"/>
                    <a:pt x="6020204" y="2006273"/>
                    <a:pt x="6044613" y="2051207"/>
                  </a:cubicBezTo>
                  <a:lnTo>
                    <a:pt x="6057322" y="2083506"/>
                  </a:lnTo>
                  <a:lnTo>
                    <a:pt x="7035096" y="3765107"/>
                  </a:lnTo>
                  <a:lnTo>
                    <a:pt x="9033370" y="3765107"/>
                  </a:lnTo>
                  <a:cubicBezTo>
                    <a:pt x="9099047" y="3765107"/>
                    <a:pt x="9160061" y="3785073"/>
                    <a:pt x="9210674" y="381926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5" name="Rounded Rectangle 4"/>
            <p:cNvSpPr/>
            <p:nvPr/>
          </p:nvSpPr>
          <p:spPr>
            <a:xfrm rot="19805282">
              <a:off x="1100786" y="3962064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 rot="19805282">
              <a:off x="2976655" y="2907046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 rot="19805282">
              <a:off x="4856481" y="3966200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>
            <a:xfrm rot="19805282">
              <a:off x="6750373" y="2907049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1" name="Rounded Rectangle 20"/>
            <p:cNvSpPr/>
            <p:nvPr/>
          </p:nvSpPr>
          <p:spPr>
            <a:xfrm rot="19805282">
              <a:off x="10518517" y="2907047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3" name="Rounded Rectangle 22"/>
            <p:cNvSpPr/>
            <p:nvPr/>
          </p:nvSpPr>
          <p:spPr>
            <a:xfrm rot="19805282">
              <a:off x="8614859" y="3962065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3100417" y="3031426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98">
                <a:solidFill>
                  <a:prstClr val="black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6878905" y="3031426"/>
              <a:ext cx="377843" cy="362576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98">
                <a:solidFill>
                  <a:prstClr val="black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6" name="Freeform 25"/>
            <p:cNvSpPr>
              <a:spLocks noEditPoints="1"/>
            </p:cNvSpPr>
            <p:nvPr/>
          </p:nvSpPr>
          <p:spPr bwMode="auto">
            <a:xfrm>
              <a:off x="5005051" y="4114114"/>
              <a:ext cx="337768" cy="330136"/>
            </a:xfrm>
            <a:custGeom>
              <a:avLst/>
              <a:gdLst>
                <a:gd name="T0" fmla="*/ 74 w 82"/>
                <a:gd name="T1" fmla="*/ 6 h 80"/>
                <a:gd name="T2" fmla="*/ 67 w 82"/>
                <a:gd name="T3" fmla="*/ 27 h 80"/>
                <a:gd name="T4" fmla="*/ 65 w 82"/>
                <a:gd name="T5" fmla="*/ 30 h 80"/>
                <a:gd name="T6" fmla="*/ 75 w 82"/>
                <a:gd name="T7" fmla="*/ 71 h 80"/>
                <a:gd name="T8" fmla="*/ 66 w 82"/>
                <a:gd name="T9" fmla="*/ 80 h 80"/>
                <a:gd name="T10" fmla="*/ 44 w 82"/>
                <a:gd name="T11" fmla="*/ 50 h 80"/>
                <a:gd name="T12" fmla="*/ 36 w 82"/>
                <a:gd name="T13" fmla="*/ 57 h 80"/>
                <a:gd name="T14" fmla="*/ 39 w 82"/>
                <a:gd name="T15" fmla="*/ 70 h 80"/>
                <a:gd name="T16" fmla="*/ 34 w 82"/>
                <a:gd name="T17" fmla="*/ 75 h 80"/>
                <a:gd name="T18" fmla="*/ 26 w 82"/>
                <a:gd name="T19" fmla="*/ 61 h 80"/>
                <a:gd name="T20" fmla="*/ 21 w 82"/>
                <a:gd name="T21" fmla="*/ 67 h 80"/>
                <a:gd name="T22" fmla="*/ 16 w 82"/>
                <a:gd name="T23" fmla="*/ 62 h 80"/>
                <a:gd name="T24" fmla="*/ 21 w 82"/>
                <a:gd name="T25" fmla="*/ 57 h 80"/>
                <a:gd name="T26" fmla="*/ 7 w 82"/>
                <a:gd name="T27" fmla="*/ 50 h 80"/>
                <a:gd name="T28" fmla="*/ 12 w 82"/>
                <a:gd name="T29" fmla="*/ 44 h 80"/>
                <a:gd name="T30" fmla="*/ 25 w 82"/>
                <a:gd name="T31" fmla="*/ 47 h 80"/>
                <a:gd name="T32" fmla="*/ 32 w 82"/>
                <a:gd name="T33" fmla="*/ 39 h 80"/>
                <a:gd name="T34" fmla="*/ 0 w 82"/>
                <a:gd name="T35" fmla="*/ 18 h 80"/>
                <a:gd name="T36" fmla="*/ 9 w 82"/>
                <a:gd name="T37" fmla="*/ 8 h 80"/>
                <a:gd name="T38" fmla="*/ 51 w 82"/>
                <a:gd name="T39" fmla="*/ 16 h 80"/>
                <a:gd name="T40" fmla="*/ 53 w 82"/>
                <a:gd name="T41" fmla="*/ 13 h 80"/>
                <a:gd name="T42" fmla="*/ 74 w 82"/>
                <a:gd name="T43" fmla="*/ 6 h 80"/>
                <a:gd name="T44" fmla="*/ 82 w 82"/>
                <a:gd name="T45" fmla="*/ 50 h 80"/>
                <a:gd name="T46" fmla="*/ 74 w 82"/>
                <a:gd name="T47" fmla="*/ 42 h 80"/>
                <a:gd name="T48" fmla="*/ 72 w 82"/>
                <a:gd name="T49" fmla="*/ 44 h 80"/>
                <a:gd name="T50" fmla="*/ 76 w 82"/>
                <a:gd name="T51" fmla="*/ 57 h 80"/>
                <a:gd name="T52" fmla="*/ 82 w 82"/>
                <a:gd name="T53" fmla="*/ 50 h 80"/>
                <a:gd name="T54" fmla="*/ 29 w 82"/>
                <a:gd name="T55" fmla="*/ 0 h 80"/>
                <a:gd name="T56" fmla="*/ 23 w 82"/>
                <a:gd name="T57" fmla="*/ 7 h 80"/>
                <a:gd name="T58" fmla="*/ 36 w 82"/>
                <a:gd name="T59" fmla="*/ 10 h 80"/>
                <a:gd name="T60" fmla="*/ 37 w 82"/>
                <a:gd name="T61" fmla="*/ 8 h 80"/>
                <a:gd name="T62" fmla="*/ 29 w 82"/>
                <a:gd name="T6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80">
                  <a:moveTo>
                    <a:pt x="74" y="6"/>
                  </a:moveTo>
                  <a:cubicBezTo>
                    <a:pt x="76" y="15"/>
                    <a:pt x="74" y="21"/>
                    <a:pt x="67" y="27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60" y="5"/>
                    <a:pt x="67" y="4"/>
                    <a:pt x="74" y="6"/>
                  </a:cubicBezTo>
                  <a:close/>
                  <a:moveTo>
                    <a:pt x="82" y="50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82" y="50"/>
                    <a:pt x="82" y="50"/>
                    <a:pt x="82" y="50"/>
                  </a:cubicBezTo>
                  <a:close/>
                  <a:moveTo>
                    <a:pt x="29" y="0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98">
                <a:solidFill>
                  <a:prstClr val="black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8773924" y="4087398"/>
              <a:ext cx="316777" cy="383568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98">
                <a:solidFill>
                  <a:prstClr val="black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cxnSp>
        <p:nvCxnSpPr>
          <p:cNvPr id="38" name="Straight Arrow Connector 37"/>
          <p:cNvCxnSpPr/>
          <p:nvPr/>
        </p:nvCxnSpPr>
        <p:spPr>
          <a:xfrm>
            <a:off x="3474619" y="3956323"/>
            <a:ext cx="0" cy="1013383"/>
          </a:xfrm>
          <a:prstGeom prst="straightConnector1">
            <a:avLst/>
          </a:prstGeom>
          <a:ln w="25400">
            <a:solidFill>
              <a:schemeClr val="accent2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454221" y="3956323"/>
            <a:ext cx="0" cy="1013383"/>
          </a:xfrm>
          <a:prstGeom prst="straightConnector1">
            <a:avLst/>
          </a:prstGeom>
          <a:ln w="25400">
            <a:solidFill>
              <a:schemeClr val="accent4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9440717" y="2943501"/>
            <a:ext cx="0" cy="1013383"/>
          </a:xfrm>
          <a:prstGeom prst="straightConnector1">
            <a:avLst/>
          </a:prstGeom>
          <a:ln w="25400">
            <a:solidFill>
              <a:schemeClr val="accent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476584" y="2943501"/>
            <a:ext cx="0" cy="1013383"/>
          </a:xfrm>
          <a:prstGeom prst="straightConnector1">
            <a:avLst/>
          </a:prstGeom>
          <a:ln w="25400">
            <a:solidFill>
              <a:schemeClr val="accent3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41"/>
          <p:cNvSpPr txBox="1"/>
          <p:nvPr/>
        </p:nvSpPr>
        <p:spPr>
          <a:xfrm>
            <a:off x="2280570" y="5545620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1" name="TextBox 170"/>
          <p:cNvSpPr txBox="1"/>
          <p:nvPr/>
        </p:nvSpPr>
        <p:spPr>
          <a:xfrm>
            <a:off x="2259506" y="5239346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TextBox 41"/>
          <p:cNvSpPr txBox="1"/>
          <p:nvPr/>
        </p:nvSpPr>
        <p:spPr>
          <a:xfrm>
            <a:off x="4237957" y="2122877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3" name="TextBox 170"/>
          <p:cNvSpPr txBox="1"/>
          <p:nvPr/>
        </p:nvSpPr>
        <p:spPr>
          <a:xfrm>
            <a:off x="4216893" y="1816603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TextBox 41"/>
          <p:cNvSpPr txBox="1"/>
          <p:nvPr/>
        </p:nvSpPr>
        <p:spPr>
          <a:xfrm>
            <a:off x="6352507" y="5545620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TextBox 170"/>
          <p:cNvSpPr txBox="1"/>
          <p:nvPr/>
        </p:nvSpPr>
        <p:spPr>
          <a:xfrm>
            <a:off x="6331443" y="5239346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TextBox 41"/>
          <p:cNvSpPr txBox="1"/>
          <p:nvPr/>
        </p:nvSpPr>
        <p:spPr>
          <a:xfrm>
            <a:off x="8245968" y="2122877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7" name="TextBox 170"/>
          <p:cNvSpPr txBox="1"/>
          <p:nvPr/>
        </p:nvSpPr>
        <p:spPr>
          <a:xfrm>
            <a:off x="8245968" y="1816603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4364113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>
            <p:custDataLst>
              <p:tags r:id="rId2"/>
            </p:custDataLst>
          </p:nvPr>
        </p:nvSpPr>
        <p:spPr>
          <a:xfrm>
            <a:off x="3482497" y="3572804"/>
            <a:ext cx="920124" cy="648960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altLang="zh-CN" sz="3375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</a:t>
            </a:r>
            <a:r>
              <a:rPr lang="en-US" altLang="zh-CN" sz="4217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art</a:t>
            </a:r>
            <a:endParaRPr lang="zh-CN" altLang="en-US" sz="12127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2" name="文本框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619530" y="3402042"/>
            <a:ext cx="646011" cy="34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215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章 节</a:t>
            </a:r>
          </a:p>
        </p:txBody>
      </p:sp>
      <p:sp>
        <p:nvSpPr>
          <p:cNvPr id="10" name="任意多边形 9"/>
          <p:cNvSpPr>
            <a:spLocks/>
          </p:cNvSpPr>
          <p:nvPr/>
        </p:nvSpPr>
        <p:spPr bwMode="auto">
          <a:xfrm>
            <a:off x="6225132" y="2408540"/>
            <a:ext cx="6633267" cy="1768350"/>
          </a:xfrm>
          <a:custGeom>
            <a:avLst/>
            <a:gdLst>
              <a:gd name="connsiteX0" fmla="*/ 5835374 w 6633631"/>
              <a:gd name="connsiteY0" fmla="*/ 0 h 1768447"/>
              <a:gd name="connsiteX1" fmla="*/ 6099146 w 6633631"/>
              <a:gd name="connsiteY1" fmla="*/ 12824 h 1768447"/>
              <a:gd name="connsiteX2" fmla="*/ 6366389 w 6633631"/>
              <a:gd name="connsiteY2" fmla="*/ 38472 h 1768447"/>
              <a:gd name="connsiteX3" fmla="*/ 6633631 w 6633631"/>
              <a:gd name="connsiteY3" fmla="*/ 80607 h 1768447"/>
              <a:gd name="connsiteX4" fmla="*/ 6633631 w 6633631"/>
              <a:gd name="connsiteY4" fmla="*/ 957939 h 1768447"/>
              <a:gd name="connsiteX5" fmla="*/ 6633631 w 6633631"/>
              <a:gd name="connsiteY5" fmla="*/ 1205442 h 1768447"/>
              <a:gd name="connsiteX6" fmla="*/ 6633631 w 6633631"/>
              <a:gd name="connsiteY6" fmla="*/ 1768447 h 1768447"/>
              <a:gd name="connsiteX7" fmla="*/ 0 w 6633631"/>
              <a:gd name="connsiteY7" fmla="*/ 1768447 h 1768447"/>
              <a:gd name="connsiteX8" fmla="*/ 0 w 6633631"/>
              <a:gd name="connsiteY8" fmla="*/ 1205442 h 1768447"/>
              <a:gd name="connsiteX9" fmla="*/ 0 w 6633631"/>
              <a:gd name="connsiteY9" fmla="*/ 957939 h 1768447"/>
              <a:gd name="connsiteX10" fmla="*/ 0 w 6633631"/>
              <a:gd name="connsiteY10" fmla="*/ 650353 h 1768447"/>
              <a:gd name="connsiteX11" fmla="*/ 207084 w 6633631"/>
              <a:gd name="connsiteY11" fmla="*/ 730960 h 1768447"/>
              <a:gd name="connsiteX12" fmla="*/ 415325 w 6633631"/>
              <a:gd name="connsiteY12" fmla="*/ 787751 h 1768447"/>
              <a:gd name="connsiteX13" fmla="*/ 625880 w 6633631"/>
              <a:gd name="connsiteY13" fmla="*/ 829887 h 1768447"/>
              <a:gd name="connsiteX14" fmla="*/ 838748 w 6633631"/>
              <a:gd name="connsiteY14" fmla="*/ 855534 h 1768447"/>
              <a:gd name="connsiteX15" fmla="*/ 1053931 w 6633631"/>
              <a:gd name="connsiteY15" fmla="*/ 864694 h 1768447"/>
              <a:gd name="connsiteX16" fmla="*/ 1272584 w 6633631"/>
              <a:gd name="connsiteY16" fmla="*/ 862862 h 1768447"/>
              <a:gd name="connsiteX17" fmla="*/ 1491237 w 6633631"/>
              <a:gd name="connsiteY17" fmla="*/ 846374 h 1768447"/>
              <a:gd name="connsiteX18" fmla="*/ 1713360 w 6633631"/>
              <a:gd name="connsiteY18" fmla="*/ 817063 h 1768447"/>
              <a:gd name="connsiteX19" fmla="*/ 1936641 w 6633631"/>
              <a:gd name="connsiteY19" fmla="*/ 782255 h 1768447"/>
              <a:gd name="connsiteX20" fmla="*/ 2163392 w 6633631"/>
              <a:gd name="connsiteY20" fmla="*/ 736456 h 1768447"/>
              <a:gd name="connsiteX21" fmla="*/ 2392457 w 6633631"/>
              <a:gd name="connsiteY21" fmla="*/ 683328 h 1768447"/>
              <a:gd name="connsiteX22" fmla="*/ 2623836 w 6633631"/>
              <a:gd name="connsiteY22" fmla="*/ 624705 h 1768447"/>
              <a:gd name="connsiteX23" fmla="*/ 2856372 w 6633631"/>
              <a:gd name="connsiteY23" fmla="*/ 564250 h 1768447"/>
              <a:gd name="connsiteX24" fmla="*/ 3091221 w 6633631"/>
              <a:gd name="connsiteY24" fmla="*/ 496466 h 1768447"/>
              <a:gd name="connsiteX25" fmla="*/ 3330698 w 6633631"/>
              <a:gd name="connsiteY25" fmla="*/ 432347 h 1768447"/>
              <a:gd name="connsiteX26" fmla="*/ 3569019 w 6633631"/>
              <a:gd name="connsiteY26" fmla="*/ 364564 h 1768447"/>
              <a:gd name="connsiteX27" fmla="*/ 3811966 w 6633631"/>
              <a:gd name="connsiteY27" fmla="*/ 300445 h 1768447"/>
              <a:gd name="connsiteX28" fmla="*/ 4057228 w 6633631"/>
              <a:gd name="connsiteY28" fmla="*/ 239989 h 1768447"/>
              <a:gd name="connsiteX29" fmla="*/ 4304803 w 6633631"/>
              <a:gd name="connsiteY29" fmla="*/ 183198 h 1768447"/>
              <a:gd name="connsiteX30" fmla="*/ 4553535 w 6633631"/>
              <a:gd name="connsiteY30" fmla="*/ 128239 h 1768447"/>
              <a:gd name="connsiteX31" fmla="*/ 4804581 w 6633631"/>
              <a:gd name="connsiteY31" fmla="*/ 82439 h 1768447"/>
              <a:gd name="connsiteX32" fmla="*/ 5060255 w 6633631"/>
              <a:gd name="connsiteY32" fmla="*/ 47632 h 1768447"/>
              <a:gd name="connsiteX33" fmla="*/ 5314771 w 6633631"/>
              <a:gd name="connsiteY33" fmla="*/ 18320 h 1768447"/>
              <a:gd name="connsiteX34" fmla="*/ 5575073 w 6633631"/>
              <a:gd name="connsiteY34" fmla="*/ 3664 h 1768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633631" h="1768447">
                <a:moveTo>
                  <a:pt x="5835374" y="0"/>
                </a:moveTo>
                <a:lnTo>
                  <a:pt x="6099146" y="12824"/>
                </a:lnTo>
                <a:lnTo>
                  <a:pt x="6366389" y="38472"/>
                </a:lnTo>
                <a:lnTo>
                  <a:pt x="6633631" y="80607"/>
                </a:lnTo>
                <a:lnTo>
                  <a:pt x="6633631" y="957939"/>
                </a:lnTo>
                <a:lnTo>
                  <a:pt x="6633631" y="1205442"/>
                </a:lnTo>
                <a:lnTo>
                  <a:pt x="6633631" y="1768447"/>
                </a:lnTo>
                <a:lnTo>
                  <a:pt x="0" y="1768447"/>
                </a:lnTo>
                <a:lnTo>
                  <a:pt x="0" y="1205442"/>
                </a:lnTo>
                <a:lnTo>
                  <a:pt x="0" y="957939"/>
                </a:lnTo>
                <a:lnTo>
                  <a:pt x="0" y="650353"/>
                </a:lnTo>
                <a:lnTo>
                  <a:pt x="207084" y="730960"/>
                </a:lnTo>
                <a:lnTo>
                  <a:pt x="415325" y="787751"/>
                </a:lnTo>
                <a:lnTo>
                  <a:pt x="625880" y="829887"/>
                </a:lnTo>
                <a:lnTo>
                  <a:pt x="838748" y="855534"/>
                </a:lnTo>
                <a:lnTo>
                  <a:pt x="1053931" y="864694"/>
                </a:lnTo>
                <a:lnTo>
                  <a:pt x="1272584" y="862862"/>
                </a:lnTo>
                <a:lnTo>
                  <a:pt x="1491237" y="846374"/>
                </a:lnTo>
                <a:lnTo>
                  <a:pt x="1713360" y="817063"/>
                </a:lnTo>
                <a:lnTo>
                  <a:pt x="1936641" y="782255"/>
                </a:lnTo>
                <a:lnTo>
                  <a:pt x="2163392" y="736456"/>
                </a:lnTo>
                <a:lnTo>
                  <a:pt x="2392457" y="683328"/>
                </a:lnTo>
                <a:lnTo>
                  <a:pt x="2623836" y="624705"/>
                </a:lnTo>
                <a:lnTo>
                  <a:pt x="2856372" y="564250"/>
                </a:lnTo>
                <a:lnTo>
                  <a:pt x="3091221" y="496466"/>
                </a:lnTo>
                <a:lnTo>
                  <a:pt x="3330698" y="432347"/>
                </a:lnTo>
                <a:lnTo>
                  <a:pt x="3569019" y="364564"/>
                </a:lnTo>
                <a:lnTo>
                  <a:pt x="3811966" y="300445"/>
                </a:lnTo>
                <a:lnTo>
                  <a:pt x="4057228" y="239989"/>
                </a:lnTo>
                <a:lnTo>
                  <a:pt x="4304803" y="183198"/>
                </a:lnTo>
                <a:lnTo>
                  <a:pt x="4553535" y="128239"/>
                </a:lnTo>
                <a:lnTo>
                  <a:pt x="4804581" y="82439"/>
                </a:lnTo>
                <a:lnTo>
                  <a:pt x="5060255" y="47632"/>
                </a:lnTo>
                <a:lnTo>
                  <a:pt x="5314771" y="18320"/>
                </a:lnTo>
                <a:lnTo>
                  <a:pt x="5575073" y="3664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2053" name="文本框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574077" y="2924913"/>
            <a:ext cx="1442703" cy="1557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0123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sz="10123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6631398" y="3352853"/>
            <a:ext cx="3686196" cy="553870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3999" kern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成功项目展示</a:t>
            </a:r>
          </a:p>
        </p:txBody>
      </p:sp>
      <p:sp>
        <p:nvSpPr>
          <p:cNvPr id="7" name="文本占位符 6"/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6631398" y="3930027"/>
            <a:ext cx="3686196" cy="22159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en-US" altLang="zh-CN" kern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5699864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肘形连接符 43"/>
          <p:cNvSpPr>
            <a:spLocks noChangeShapeType="1"/>
          </p:cNvSpPr>
          <p:nvPr/>
        </p:nvSpPr>
        <p:spPr bwMode="auto">
          <a:xfrm rot="10800000" flipH="1">
            <a:off x="8165779" y="2072139"/>
            <a:ext cx="97574" cy="1919283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肘形连接符 17"/>
          <p:cNvSpPr>
            <a:spLocks noChangeShapeType="1"/>
          </p:cNvSpPr>
          <p:nvPr/>
        </p:nvSpPr>
        <p:spPr bwMode="auto">
          <a:xfrm rot="16200000" flipH="1">
            <a:off x="8040440" y="4212666"/>
            <a:ext cx="339879" cy="3566007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肘形连接符 46"/>
          <p:cNvSpPr>
            <a:spLocks noChangeShapeType="1"/>
          </p:cNvSpPr>
          <p:nvPr/>
        </p:nvSpPr>
        <p:spPr bwMode="auto">
          <a:xfrm rot="10800000" flipV="1">
            <a:off x="4403563" y="4157349"/>
            <a:ext cx="189833" cy="806937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肘形连接符 51"/>
          <p:cNvSpPr>
            <a:spLocks noChangeShapeType="1"/>
          </p:cNvSpPr>
          <p:nvPr/>
        </p:nvSpPr>
        <p:spPr bwMode="auto">
          <a:xfrm rot="16200000" flipV="1">
            <a:off x="5415645" y="1493698"/>
            <a:ext cx="128132" cy="1904086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689910" y="2653888"/>
            <a:ext cx="3494611" cy="3239562"/>
            <a:chOff x="3898426" y="1805124"/>
            <a:chExt cx="4494140" cy="4166144"/>
          </a:xfrm>
        </p:grpSpPr>
        <p:sp>
          <p:nvSpPr>
            <p:cNvPr id="37" name="椭圆 12"/>
            <p:cNvSpPr>
              <a:spLocks noChangeArrowheads="1"/>
            </p:cNvSpPr>
            <p:nvPr/>
          </p:nvSpPr>
          <p:spPr bwMode="auto">
            <a:xfrm flipH="1">
              <a:off x="5881907" y="1805124"/>
              <a:ext cx="515252" cy="515252"/>
            </a:xfrm>
            <a:prstGeom prst="ellipse">
              <a:avLst/>
            </a:prstGeom>
            <a:solidFill>
              <a:schemeClr val="bg1"/>
            </a:solidFill>
            <a:ln w="76200" cap="flat" cmpd="sng">
              <a:solidFill>
                <a:schemeClr val="accent1"/>
              </a:solidFill>
              <a:bevel/>
              <a:headEnd/>
              <a:tailEnd/>
            </a:ln>
          </p:spPr>
          <p:txBody>
            <a:bodyPr anchor="ctr"/>
            <a:lstStyle/>
            <a:p>
              <a:pPr algn="just">
                <a:lnSpc>
                  <a:spcPct val="120000"/>
                </a:lnSpc>
              </a:pPr>
              <a:endParaRPr lang="en-US" altLang="en-US" sz="8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椭圆 10"/>
            <p:cNvSpPr>
              <a:spLocks noChangeArrowheads="1"/>
            </p:cNvSpPr>
            <p:nvPr/>
          </p:nvSpPr>
          <p:spPr bwMode="auto">
            <a:xfrm flipH="1">
              <a:off x="7771164" y="3503547"/>
              <a:ext cx="516444" cy="516444"/>
            </a:xfrm>
            <a:prstGeom prst="ellipse">
              <a:avLst/>
            </a:prstGeom>
            <a:solidFill>
              <a:schemeClr val="bg1"/>
            </a:solidFill>
            <a:ln w="76200" cap="flat" cmpd="sng">
              <a:solidFill>
                <a:schemeClr val="accent4"/>
              </a:solidFill>
              <a:bevel/>
              <a:headEnd/>
              <a:tailEnd/>
            </a:ln>
          </p:spPr>
          <p:txBody>
            <a:bodyPr anchor="ctr"/>
            <a:lstStyle/>
            <a:p>
              <a:pPr algn="just">
                <a:lnSpc>
                  <a:spcPct val="120000"/>
                </a:lnSpc>
              </a:pPr>
              <a:endParaRPr lang="en-US" altLang="en-US" sz="8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椭圆 11"/>
            <p:cNvSpPr>
              <a:spLocks noChangeArrowheads="1"/>
            </p:cNvSpPr>
            <p:nvPr/>
          </p:nvSpPr>
          <p:spPr bwMode="auto">
            <a:xfrm flipH="1">
              <a:off x="5881907" y="5241328"/>
              <a:ext cx="515252" cy="516445"/>
            </a:xfrm>
            <a:prstGeom prst="ellipse">
              <a:avLst/>
            </a:prstGeom>
            <a:solidFill>
              <a:schemeClr val="bg1"/>
            </a:solidFill>
            <a:ln w="76200" cap="flat" cmpd="sng">
              <a:solidFill>
                <a:schemeClr val="accent4"/>
              </a:solidFill>
              <a:bevel/>
              <a:headEnd/>
              <a:tailEnd/>
            </a:ln>
          </p:spPr>
          <p:txBody>
            <a:bodyPr anchor="ctr"/>
            <a:lstStyle/>
            <a:p>
              <a:pPr algn="just">
                <a:lnSpc>
                  <a:spcPct val="120000"/>
                </a:lnSpc>
              </a:pPr>
              <a:endParaRPr lang="en-US" altLang="en-US" sz="8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椭圆 44"/>
            <p:cNvSpPr>
              <a:spLocks noChangeArrowheads="1"/>
            </p:cNvSpPr>
            <p:nvPr/>
          </p:nvSpPr>
          <p:spPr bwMode="auto">
            <a:xfrm flipH="1">
              <a:off x="4010541" y="3503547"/>
              <a:ext cx="515252" cy="515252"/>
            </a:xfrm>
            <a:prstGeom prst="ellipse">
              <a:avLst/>
            </a:prstGeom>
            <a:solidFill>
              <a:schemeClr val="bg1"/>
            </a:solidFill>
            <a:ln w="76200" cap="flat" cmpd="sng">
              <a:solidFill>
                <a:schemeClr val="accent1"/>
              </a:solidFill>
              <a:bevel/>
              <a:headEnd/>
              <a:tailEnd/>
            </a:ln>
          </p:spPr>
          <p:txBody>
            <a:bodyPr anchor="ctr"/>
            <a:lstStyle/>
            <a:p>
              <a:pPr algn="just">
                <a:lnSpc>
                  <a:spcPct val="120000"/>
                </a:lnSpc>
              </a:pPr>
              <a:endParaRPr lang="en-US" altLang="en-US" sz="8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6" name="左弧形箭头 1"/>
            <p:cNvSpPr>
              <a:spLocks noChangeArrowheads="1"/>
            </p:cNvSpPr>
            <p:nvPr/>
          </p:nvSpPr>
          <p:spPr bwMode="auto">
            <a:xfrm>
              <a:off x="3898426" y="1805124"/>
              <a:ext cx="1892835" cy="4166144"/>
            </a:xfrm>
            <a:prstGeom prst="curvedRightArrow">
              <a:avLst>
                <a:gd name="adj1" fmla="val 24996"/>
                <a:gd name="adj2" fmla="val 50022"/>
                <a:gd name="adj3" fmla="val 25000"/>
              </a:avLst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just">
                <a:lnSpc>
                  <a:spcPct val="120000"/>
                </a:lnSpc>
              </a:pPr>
              <a:endParaRPr lang="en-US" alt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7" name="左弧形箭头 39"/>
            <p:cNvSpPr>
              <a:spLocks noChangeArrowheads="1"/>
            </p:cNvSpPr>
            <p:nvPr/>
          </p:nvSpPr>
          <p:spPr bwMode="auto">
            <a:xfrm flipH="1">
              <a:off x="6498539" y="1805124"/>
              <a:ext cx="1894027" cy="4166144"/>
            </a:xfrm>
            <a:prstGeom prst="curvedRightArrow">
              <a:avLst>
                <a:gd name="adj1" fmla="val 24980"/>
                <a:gd name="adj2" fmla="val 49990"/>
                <a:gd name="adj3" fmla="val 25000"/>
              </a:avLst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just">
                <a:lnSpc>
                  <a:spcPct val="120000"/>
                </a:lnSpc>
              </a:pPr>
              <a:endParaRPr lang="en-US" alt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169266" y="3278560"/>
              <a:ext cx="1853468" cy="451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4872491" y="3651941"/>
              <a:ext cx="2447020" cy="6886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8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，点击添加相关标题文字，修改文字内容，也可以直接复制你的内容到此。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5981606" y="5340706"/>
              <a:ext cx="317153" cy="317695"/>
              <a:chOff x="9145588" y="4435471"/>
              <a:chExt cx="464344" cy="465137"/>
            </a:xfrm>
          </p:grpSpPr>
          <p:sp>
            <p:nvSpPr>
              <p:cNvPr id="71" name="AutoShape 7"/>
              <p:cNvSpPr>
                <a:spLocks/>
              </p:cNvSpPr>
              <p:nvPr/>
            </p:nvSpPr>
            <p:spPr bwMode="auto">
              <a:xfrm>
                <a:off x="9145588" y="4435471"/>
                <a:ext cx="464344" cy="465137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2" name="AutoShape 8"/>
              <p:cNvSpPr>
                <a:spLocks/>
              </p:cNvSpPr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3" name="AutoShape 9"/>
              <p:cNvSpPr>
                <a:spLocks/>
              </p:cNvSpPr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4" name="AutoShape 10"/>
              <p:cNvSpPr>
                <a:spLocks/>
              </p:cNvSpPr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5" name="AutoShape 11"/>
              <p:cNvSpPr>
                <a:spLocks/>
              </p:cNvSpPr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6" name="AutoShape 12"/>
              <p:cNvSpPr>
                <a:spLocks/>
              </p:cNvSpPr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7" name="AutoShape 13"/>
              <p:cNvSpPr>
                <a:spLocks/>
              </p:cNvSpPr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8" name="AutoShape 14"/>
              <p:cNvSpPr>
                <a:spLocks/>
              </p:cNvSpPr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9" name="AutoShape 15"/>
              <p:cNvSpPr>
                <a:spLocks/>
              </p:cNvSpPr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7864358" y="3622124"/>
              <a:ext cx="317153" cy="317695"/>
              <a:chOff x="7287419" y="3505994"/>
              <a:chExt cx="464344" cy="465138"/>
            </a:xfrm>
          </p:grpSpPr>
          <p:sp>
            <p:nvSpPr>
              <p:cNvPr id="81" name="AutoShape 37"/>
              <p:cNvSpPr>
                <a:spLocks/>
              </p:cNvSpPr>
              <p:nvPr/>
            </p:nvSpPr>
            <p:spPr bwMode="auto">
              <a:xfrm>
                <a:off x="7287419" y="3549650"/>
                <a:ext cx="423069" cy="42148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2" name="AutoShape 38"/>
              <p:cNvSpPr>
                <a:spLocks/>
              </p:cNvSpPr>
              <p:nvPr/>
            </p:nvSpPr>
            <p:spPr bwMode="auto">
              <a:xfrm>
                <a:off x="7490619" y="3738563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3" name="AutoShape 39"/>
              <p:cNvSpPr>
                <a:spLocks/>
              </p:cNvSpPr>
              <p:nvPr/>
            </p:nvSpPr>
            <p:spPr bwMode="auto">
              <a:xfrm>
                <a:off x="7679532" y="3505994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4" name="AutoShape 40"/>
              <p:cNvSpPr>
                <a:spLocks/>
              </p:cNvSpPr>
              <p:nvPr/>
            </p:nvSpPr>
            <p:spPr bwMode="auto">
              <a:xfrm>
                <a:off x="7403307" y="3724275"/>
                <a:ext cx="57944" cy="579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5" name="AutoShape 41"/>
              <p:cNvSpPr>
                <a:spLocks/>
              </p:cNvSpPr>
              <p:nvPr/>
            </p:nvSpPr>
            <p:spPr bwMode="auto">
              <a:xfrm>
                <a:off x="7461250" y="3825875"/>
                <a:ext cx="29369" cy="285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6" name="AutoShape 42"/>
              <p:cNvSpPr>
                <a:spLocks/>
              </p:cNvSpPr>
              <p:nvPr/>
            </p:nvSpPr>
            <p:spPr bwMode="auto">
              <a:xfrm>
                <a:off x="7693819" y="3607594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87" name="Group 86"/>
            <p:cNvGrpSpPr/>
            <p:nvPr/>
          </p:nvGrpSpPr>
          <p:grpSpPr>
            <a:xfrm>
              <a:off x="4146264" y="3609536"/>
              <a:ext cx="238000" cy="317695"/>
              <a:chOff x="2639220" y="3510754"/>
              <a:chExt cx="348456" cy="465137"/>
            </a:xfrm>
          </p:grpSpPr>
          <p:sp>
            <p:nvSpPr>
              <p:cNvPr id="88" name="AutoShape 115"/>
              <p:cNvSpPr>
                <a:spLocks/>
              </p:cNvSpPr>
              <p:nvPr/>
            </p:nvSpPr>
            <p:spPr bwMode="auto">
              <a:xfrm>
                <a:off x="2639220" y="3510754"/>
                <a:ext cx="348456" cy="46513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9" name="AutoShape 116"/>
              <p:cNvSpPr>
                <a:spLocks/>
              </p:cNvSpPr>
              <p:nvPr/>
            </p:nvSpPr>
            <p:spPr bwMode="auto">
              <a:xfrm>
                <a:off x="2784475" y="3786982"/>
                <a:ext cx="57944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5992775" y="1913195"/>
              <a:ext cx="317153" cy="317153"/>
              <a:chOff x="4439444" y="1652588"/>
              <a:chExt cx="464344" cy="464344"/>
            </a:xfrm>
          </p:grpSpPr>
          <p:sp>
            <p:nvSpPr>
              <p:cNvPr id="91" name="AutoShape 136"/>
              <p:cNvSpPr>
                <a:spLocks/>
              </p:cNvSpPr>
              <p:nvPr/>
            </p:nvSpPr>
            <p:spPr bwMode="auto">
              <a:xfrm>
                <a:off x="4686300" y="1710532"/>
                <a:ext cx="152400" cy="1524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92" name="AutoShape 137"/>
              <p:cNvSpPr>
                <a:spLocks/>
              </p:cNvSpPr>
              <p:nvPr/>
            </p:nvSpPr>
            <p:spPr bwMode="auto">
              <a:xfrm>
                <a:off x="4439444" y="1652588"/>
                <a:ext cx="464344" cy="464344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93" name="AutoShape 138"/>
              <p:cNvSpPr>
                <a:spLocks/>
              </p:cNvSpPr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9348" hangingPunct="0">
                  <a:lnSpc>
                    <a:spcPct val="120000"/>
                  </a:lnSpc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98" name="Group 97"/>
          <p:cNvGrpSpPr/>
          <p:nvPr/>
        </p:nvGrpSpPr>
        <p:grpSpPr>
          <a:xfrm>
            <a:off x="2372805" y="2072139"/>
            <a:ext cx="2097240" cy="897466"/>
            <a:chOff x="773723" y="1924636"/>
            <a:chExt cx="2945744" cy="980021"/>
          </a:xfrm>
        </p:grpSpPr>
        <p:sp>
          <p:nvSpPr>
            <p:cNvPr id="96" name="TextBox 95"/>
            <p:cNvSpPr txBox="1"/>
            <p:nvPr/>
          </p:nvSpPr>
          <p:spPr>
            <a:xfrm>
              <a:off x="1954472" y="1924636"/>
              <a:ext cx="1764995" cy="28227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773723" y="2259448"/>
              <a:ext cx="2945200" cy="64520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8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，点击添加相关标题文字，修改文字内容，也可以直接复制你的内容到此。，点击添加相关标题文字，修改文字内容，也可以直接复制你的内容到此。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2390197" y="5081253"/>
            <a:ext cx="2157996" cy="897467"/>
            <a:chOff x="773723" y="1924636"/>
            <a:chExt cx="3031080" cy="980022"/>
          </a:xfrm>
        </p:grpSpPr>
        <p:sp>
          <p:nvSpPr>
            <p:cNvPr id="100" name="TextBox 99"/>
            <p:cNvSpPr txBox="1"/>
            <p:nvPr/>
          </p:nvSpPr>
          <p:spPr>
            <a:xfrm>
              <a:off x="2039808" y="1924636"/>
              <a:ext cx="1764995" cy="28227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773723" y="2259449"/>
              <a:ext cx="2945199" cy="64520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8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，点击添加相关标题文字，修改文字内容，也可以直接复制你的内容到此。，点击添加相关标题文字，修改文字内容，也可以直接复制你的内容到此。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8305401" y="2043200"/>
            <a:ext cx="2271819" cy="897466"/>
            <a:chOff x="773723" y="1924636"/>
            <a:chExt cx="2945200" cy="980020"/>
          </a:xfrm>
        </p:grpSpPr>
        <p:sp>
          <p:nvSpPr>
            <p:cNvPr id="103" name="TextBox 102"/>
            <p:cNvSpPr txBox="1"/>
            <p:nvPr/>
          </p:nvSpPr>
          <p:spPr>
            <a:xfrm>
              <a:off x="776761" y="1924636"/>
              <a:ext cx="1629062" cy="28227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773723" y="2259448"/>
              <a:ext cx="2945200" cy="64520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8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，点击添加相关标题文字，修改文字内容，也可以直接复制你的内容到此。，点击添加相关标题文字，修改文字内容，也可以直接复制你的内容到此。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7920074" y="5158916"/>
            <a:ext cx="2288820" cy="873036"/>
            <a:chOff x="751684" y="1951314"/>
            <a:chExt cx="2967239" cy="953342"/>
          </a:xfrm>
        </p:grpSpPr>
        <p:sp>
          <p:nvSpPr>
            <p:cNvPr id="109" name="TextBox 108"/>
            <p:cNvSpPr txBox="1"/>
            <p:nvPr/>
          </p:nvSpPr>
          <p:spPr>
            <a:xfrm>
              <a:off x="751684" y="1951314"/>
              <a:ext cx="1629061" cy="28227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773723" y="2259448"/>
              <a:ext cx="2945200" cy="64520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请替换文字内容，点击添加相关标题文字，修改文字内容，也可以直接复制你的内容到此。，点击添加相关标题文字，修改文字内容，也可以直接复制你的内容到此。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57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2246899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  <p:bldP spid="49" grpId="0" animBg="1"/>
      <p:bldP spid="5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1"/>
          <p:cNvSpPr/>
          <p:nvPr/>
        </p:nvSpPr>
        <p:spPr>
          <a:xfrm rot="1891259">
            <a:off x="8857492" y="1809505"/>
            <a:ext cx="2686190" cy="3139438"/>
          </a:xfrm>
          <a:custGeom>
            <a:avLst/>
            <a:gdLst>
              <a:gd name="connsiteX0" fmla="*/ 0 w 2801257"/>
              <a:gd name="connsiteY0" fmla="*/ 0 h 3802743"/>
              <a:gd name="connsiteX1" fmla="*/ 2801257 w 2801257"/>
              <a:gd name="connsiteY1" fmla="*/ 0 h 3802743"/>
              <a:gd name="connsiteX2" fmla="*/ 2801257 w 2801257"/>
              <a:gd name="connsiteY2" fmla="*/ 3802743 h 3802743"/>
              <a:gd name="connsiteX3" fmla="*/ 0 w 2801257"/>
              <a:gd name="connsiteY3" fmla="*/ 3802743 h 3802743"/>
              <a:gd name="connsiteX4" fmla="*/ 0 w 2801257"/>
              <a:gd name="connsiteY4" fmla="*/ 0 h 3802743"/>
              <a:gd name="connsiteX0" fmla="*/ 424422 w 2801257"/>
              <a:gd name="connsiteY0" fmla="*/ 313631 h 3802743"/>
              <a:gd name="connsiteX1" fmla="*/ 2801257 w 2801257"/>
              <a:gd name="connsiteY1" fmla="*/ 0 h 3802743"/>
              <a:gd name="connsiteX2" fmla="*/ 2801257 w 2801257"/>
              <a:gd name="connsiteY2" fmla="*/ 3802743 h 3802743"/>
              <a:gd name="connsiteX3" fmla="*/ 0 w 2801257"/>
              <a:gd name="connsiteY3" fmla="*/ 3802743 h 3802743"/>
              <a:gd name="connsiteX4" fmla="*/ 424422 w 2801257"/>
              <a:gd name="connsiteY4" fmla="*/ 313631 h 3802743"/>
              <a:gd name="connsiteX0" fmla="*/ 424422 w 3256770"/>
              <a:gd name="connsiteY0" fmla="*/ 313631 h 3806294"/>
              <a:gd name="connsiteX1" fmla="*/ 2801257 w 3256770"/>
              <a:gd name="connsiteY1" fmla="*/ 0 h 3806294"/>
              <a:gd name="connsiteX2" fmla="*/ 3256770 w 3256770"/>
              <a:gd name="connsiteY2" fmla="*/ 3806294 h 3806294"/>
              <a:gd name="connsiteX3" fmla="*/ 0 w 3256770"/>
              <a:gd name="connsiteY3" fmla="*/ 3802743 h 3806294"/>
              <a:gd name="connsiteX4" fmla="*/ 424422 w 3256770"/>
              <a:gd name="connsiteY4" fmla="*/ 313631 h 3806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6770" h="3806294">
                <a:moveTo>
                  <a:pt x="424422" y="313631"/>
                </a:moveTo>
                <a:lnTo>
                  <a:pt x="2801257" y="0"/>
                </a:lnTo>
                <a:lnTo>
                  <a:pt x="3256770" y="3806294"/>
                </a:lnTo>
                <a:lnTo>
                  <a:pt x="0" y="3802743"/>
                </a:lnTo>
                <a:lnTo>
                  <a:pt x="424422" y="313631"/>
                </a:ln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85829">
              <a:defRPr/>
            </a:pPr>
            <a:endParaRPr lang="zh-CN" altLang="en-US" sz="2531" kern="0">
              <a:solidFill>
                <a:sysClr val="window" lastClr="FFFFFF"/>
              </a:solidFill>
              <a:latin typeface="微软雅黑"/>
              <a:ea typeface="微软雅黑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8730251" y="1638617"/>
            <a:ext cx="2496055" cy="3243377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85829">
              <a:defRPr/>
            </a:pPr>
            <a:endParaRPr lang="zh-CN" altLang="en-US" sz="2531" kern="0">
              <a:solidFill>
                <a:sysClr val="window" lastClr="FFFFFF"/>
              </a:solidFill>
              <a:latin typeface="微软雅黑"/>
              <a:ea typeface="微软雅黑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729863" y="1638617"/>
            <a:ext cx="2502984" cy="2588885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1"/>
          <p:cNvSpPr/>
          <p:nvPr/>
        </p:nvSpPr>
        <p:spPr>
          <a:xfrm rot="765310">
            <a:off x="4827441" y="1429770"/>
            <a:ext cx="2968153" cy="3468978"/>
          </a:xfrm>
          <a:custGeom>
            <a:avLst/>
            <a:gdLst>
              <a:gd name="connsiteX0" fmla="*/ 0 w 2801257"/>
              <a:gd name="connsiteY0" fmla="*/ 0 h 3802743"/>
              <a:gd name="connsiteX1" fmla="*/ 2801257 w 2801257"/>
              <a:gd name="connsiteY1" fmla="*/ 0 h 3802743"/>
              <a:gd name="connsiteX2" fmla="*/ 2801257 w 2801257"/>
              <a:gd name="connsiteY2" fmla="*/ 3802743 h 3802743"/>
              <a:gd name="connsiteX3" fmla="*/ 0 w 2801257"/>
              <a:gd name="connsiteY3" fmla="*/ 3802743 h 3802743"/>
              <a:gd name="connsiteX4" fmla="*/ 0 w 2801257"/>
              <a:gd name="connsiteY4" fmla="*/ 0 h 3802743"/>
              <a:gd name="connsiteX0" fmla="*/ 424422 w 2801257"/>
              <a:gd name="connsiteY0" fmla="*/ 313631 h 3802743"/>
              <a:gd name="connsiteX1" fmla="*/ 2801257 w 2801257"/>
              <a:gd name="connsiteY1" fmla="*/ 0 h 3802743"/>
              <a:gd name="connsiteX2" fmla="*/ 2801257 w 2801257"/>
              <a:gd name="connsiteY2" fmla="*/ 3802743 h 3802743"/>
              <a:gd name="connsiteX3" fmla="*/ 0 w 2801257"/>
              <a:gd name="connsiteY3" fmla="*/ 3802743 h 3802743"/>
              <a:gd name="connsiteX4" fmla="*/ 424422 w 2801257"/>
              <a:gd name="connsiteY4" fmla="*/ 313631 h 3802743"/>
              <a:gd name="connsiteX0" fmla="*/ 424422 w 3256770"/>
              <a:gd name="connsiteY0" fmla="*/ 313631 h 3806294"/>
              <a:gd name="connsiteX1" fmla="*/ 2801257 w 3256770"/>
              <a:gd name="connsiteY1" fmla="*/ 0 h 3806294"/>
              <a:gd name="connsiteX2" fmla="*/ 3256770 w 3256770"/>
              <a:gd name="connsiteY2" fmla="*/ 3806294 h 3806294"/>
              <a:gd name="connsiteX3" fmla="*/ 0 w 3256770"/>
              <a:gd name="connsiteY3" fmla="*/ 3802743 h 3806294"/>
              <a:gd name="connsiteX4" fmla="*/ 424422 w 3256770"/>
              <a:gd name="connsiteY4" fmla="*/ 313631 h 3806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6770" h="3806294">
                <a:moveTo>
                  <a:pt x="424422" y="313631"/>
                </a:moveTo>
                <a:lnTo>
                  <a:pt x="2801257" y="0"/>
                </a:lnTo>
                <a:lnTo>
                  <a:pt x="3256770" y="3806294"/>
                </a:lnTo>
                <a:lnTo>
                  <a:pt x="0" y="3802743"/>
                </a:lnTo>
                <a:lnTo>
                  <a:pt x="424422" y="313631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85829">
              <a:defRPr/>
            </a:pPr>
            <a:endParaRPr lang="zh-CN" altLang="en-US" sz="2531" kern="0">
              <a:solidFill>
                <a:sysClr val="window" lastClr="FFFFFF"/>
              </a:solidFill>
              <a:latin typeface="微软雅黑"/>
              <a:ea typeface="微软雅黑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102279" y="1621554"/>
            <a:ext cx="2496055" cy="3243377"/>
          </a:xfrm>
          <a:prstGeom prst="rect">
            <a:avLst/>
          </a:prstGeom>
          <a:solidFill>
            <a:schemeClr val="accent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85829">
              <a:defRPr/>
            </a:pPr>
            <a:endParaRPr lang="zh-CN" altLang="en-US" sz="2531" kern="0">
              <a:solidFill>
                <a:sysClr val="window" lastClr="FFFFFF"/>
              </a:solidFill>
              <a:latin typeface="微软雅黑"/>
              <a:ea typeface="微软雅黑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092142" y="1606675"/>
            <a:ext cx="2502984" cy="2620828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1"/>
          <p:cNvSpPr/>
          <p:nvPr/>
        </p:nvSpPr>
        <p:spPr>
          <a:xfrm rot="1321971">
            <a:off x="1573547" y="1336285"/>
            <a:ext cx="2686190" cy="3139438"/>
          </a:xfrm>
          <a:custGeom>
            <a:avLst/>
            <a:gdLst>
              <a:gd name="connsiteX0" fmla="*/ 0 w 2801257"/>
              <a:gd name="connsiteY0" fmla="*/ 0 h 3802743"/>
              <a:gd name="connsiteX1" fmla="*/ 2801257 w 2801257"/>
              <a:gd name="connsiteY1" fmla="*/ 0 h 3802743"/>
              <a:gd name="connsiteX2" fmla="*/ 2801257 w 2801257"/>
              <a:gd name="connsiteY2" fmla="*/ 3802743 h 3802743"/>
              <a:gd name="connsiteX3" fmla="*/ 0 w 2801257"/>
              <a:gd name="connsiteY3" fmla="*/ 3802743 h 3802743"/>
              <a:gd name="connsiteX4" fmla="*/ 0 w 2801257"/>
              <a:gd name="connsiteY4" fmla="*/ 0 h 3802743"/>
              <a:gd name="connsiteX0" fmla="*/ 424422 w 2801257"/>
              <a:gd name="connsiteY0" fmla="*/ 313631 h 3802743"/>
              <a:gd name="connsiteX1" fmla="*/ 2801257 w 2801257"/>
              <a:gd name="connsiteY1" fmla="*/ 0 h 3802743"/>
              <a:gd name="connsiteX2" fmla="*/ 2801257 w 2801257"/>
              <a:gd name="connsiteY2" fmla="*/ 3802743 h 3802743"/>
              <a:gd name="connsiteX3" fmla="*/ 0 w 2801257"/>
              <a:gd name="connsiteY3" fmla="*/ 3802743 h 3802743"/>
              <a:gd name="connsiteX4" fmla="*/ 424422 w 2801257"/>
              <a:gd name="connsiteY4" fmla="*/ 313631 h 3802743"/>
              <a:gd name="connsiteX0" fmla="*/ 424422 w 3256770"/>
              <a:gd name="connsiteY0" fmla="*/ 313631 h 3806294"/>
              <a:gd name="connsiteX1" fmla="*/ 2801257 w 3256770"/>
              <a:gd name="connsiteY1" fmla="*/ 0 h 3806294"/>
              <a:gd name="connsiteX2" fmla="*/ 3256770 w 3256770"/>
              <a:gd name="connsiteY2" fmla="*/ 3806294 h 3806294"/>
              <a:gd name="connsiteX3" fmla="*/ 0 w 3256770"/>
              <a:gd name="connsiteY3" fmla="*/ 3802743 h 3806294"/>
              <a:gd name="connsiteX4" fmla="*/ 424422 w 3256770"/>
              <a:gd name="connsiteY4" fmla="*/ 313631 h 3806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6770" h="3806294">
                <a:moveTo>
                  <a:pt x="424422" y="313631"/>
                </a:moveTo>
                <a:lnTo>
                  <a:pt x="2801257" y="0"/>
                </a:lnTo>
                <a:lnTo>
                  <a:pt x="3256770" y="3806294"/>
                </a:lnTo>
                <a:lnTo>
                  <a:pt x="0" y="3802743"/>
                </a:lnTo>
                <a:lnTo>
                  <a:pt x="424422" y="313631"/>
                </a:ln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85829">
              <a:defRPr/>
            </a:pPr>
            <a:endParaRPr lang="zh-CN" altLang="en-US" sz="2531" kern="0">
              <a:solidFill>
                <a:sysClr val="window" lastClr="FFFFFF"/>
              </a:solidFill>
              <a:latin typeface="微软雅黑"/>
              <a:ea typeface="微软雅黑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434542" y="1621554"/>
            <a:ext cx="2496055" cy="3243377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85829">
              <a:defRPr/>
            </a:pPr>
            <a:endParaRPr lang="zh-CN" altLang="en-US" sz="2531" kern="0">
              <a:solidFill>
                <a:sysClr val="window" lastClr="FFFFFF"/>
              </a:solidFill>
              <a:latin typeface="微软雅黑"/>
              <a:ea typeface="微软雅黑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941896" y="4313075"/>
            <a:ext cx="1441420" cy="3770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请替换文字内容</a:t>
            </a:r>
          </a:p>
        </p:txBody>
      </p:sp>
      <p:grpSp>
        <p:nvGrpSpPr>
          <p:cNvPr id="16" name="组合 19"/>
          <p:cNvGrpSpPr>
            <a:grpSpLocks/>
          </p:cNvGrpSpPr>
          <p:nvPr/>
        </p:nvGrpSpPr>
        <p:grpSpPr bwMode="auto">
          <a:xfrm>
            <a:off x="1704651" y="5021249"/>
            <a:ext cx="9319618" cy="1673668"/>
            <a:chOff x="1160463" y="2796138"/>
            <a:chExt cx="9421420" cy="1190029"/>
          </a:xfrm>
        </p:grpSpPr>
        <p:sp>
          <p:nvSpPr>
            <p:cNvPr id="17" name="Text Box 11"/>
            <p:cNvSpPr txBox="1">
              <a:spLocks noChangeArrowheads="1"/>
            </p:cNvSpPr>
            <p:nvPr/>
          </p:nvSpPr>
          <p:spPr bwMode="auto">
            <a:xfrm>
              <a:off x="1160463" y="2796138"/>
              <a:ext cx="1833524" cy="325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just" ea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itchFamily="34" charset="-122"/>
                  <a:sym typeface="Arial" panose="020B0604020202020204" pitchFamily="34" charset="0"/>
                </a:rPr>
                <a:t>请替换文字内容</a:t>
              </a:r>
              <a:endParaRPr lang="zh-CN" altLang="en-US" sz="16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矩形 18"/>
            <p:cNvSpPr>
              <a:spLocks noChangeArrowheads="1"/>
            </p:cNvSpPr>
            <p:nvPr/>
          </p:nvSpPr>
          <p:spPr bwMode="auto">
            <a:xfrm>
              <a:off x="1160463" y="3132696"/>
              <a:ext cx="9421420" cy="8534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427613" y="1621552"/>
            <a:ext cx="2502984" cy="262082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5629314" y="4313075"/>
            <a:ext cx="1441420" cy="3770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24" name="矩形 23"/>
          <p:cNvSpPr/>
          <p:nvPr/>
        </p:nvSpPr>
        <p:spPr>
          <a:xfrm>
            <a:off x="9217340" y="4313075"/>
            <a:ext cx="1441420" cy="3770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276034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500"/>
                            </p:stCondLst>
                            <p:childTnLst>
                              <p:par>
                                <p:cTn id="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000"/>
                            </p:stCondLst>
                            <p:childTnLst>
                              <p:par>
                                <p:cTn id="5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8000"/>
                            </p:stCondLst>
                            <p:childTnLst>
                              <p:par>
                                <p:cTn id="6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20" grpId="0" animBg="1"/>
      <p:bldP spid="33" grpId="0" animBg="1"/>
      <p:bldP spid="34" grpId="0" animBg="1"/>
      <p:bldP spid="19" grpId="0" animBg="1"/>
      <p:bldP spid="31" grpId="0" animBg="1"/>
      <p:bldP spid="32" grpId="0" animBg="1"/>
      <p:bldP spid="41" grpId="0"/>
      <p:bldP spid="2" grpId="0" animBg="1"/>
      <p:bldP spid="21" grpId="0"/>
      <p:bldP spid="2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794" y="4715474"/>
            <a:ext cx="12857163" cy="25169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Franklin Gothic Medium" panose="020B06030201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2732339" y="4561847"/>
            <a:ext cx="307252" cy="30725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Franklin Gothic Medium" panose="020B06030201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6290929" y="4561847"/>
            <a:ext cx="307252" cy="30725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Franklin Gothic Medium" panose="020B06030201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9854790" y="4561847"/>
            <a:ext cx="307252" cy="3072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Franklin Gothic Medium" panose="020B06030201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944007" y="1565059"/>
            <a:ext cx="10674027" cy="2793907"/>
            <a:chOff x="894415" y="1483855"/>
            <a:chExt cx="10121809" cy="2649365"/>
          </a:xfrm>
        </p:grpSpPr>
        <p:sp>
          <p:nvSpPr>
            <p:cNvPr id="4" name="Oval 3"/>
            <p:cNvSpPr/>
            <p:nvPr/>
          </p:nvSpPr>
          <p:spPr>
            <a:xfrm>
              <a:off x="10101824" y="2729424"/>
              <a:ext cx="914400" cy="9144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7643389" y="2578091"/>
              <a:ext cx="1217066" cy="1217066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8598927" y="2295670"/>
              <a:ext cx="1781907" cy="17819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6725685" y="2729423"/>
              <a:ext cx="914400" cy="914400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4267250" y="2578090"/>
              <a:ext cx="1217066" cy="1217066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5222788" y="2295669"/>
              <a:ext cx="1781907" cy="178190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3352850" y="2729424"/>
              <a:ext cx="914400" cy="914400"/>
            </a:xfrm>
            <a:prstGeom prst="ellips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894415" y="2578091"/>
              <a:ext cx="1217066" cy="1217066"/>
            </a:xfrm>
            <a:prstGeom prst="ellips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1849953" y="2351313"/>
              <a:ext cx="1781907" cy="17819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3859822" y="2683701"/>
              <a:ext cx="1005840" cy="10058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7229898" y="2683701"/>
              <a:ext cx="1005840" cy="10058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8" name="Freeform 6"/>
            <p:cNvSpPr>
              <a:spLocks/>
            </p:cNvSpPr>
            <p:nvPr/>
          </p:nvSpPr>
          <p:spPr bwMode="auto">
            <a:xfrm>
              <a:off x="4176615" y="3002513"/>
              <a:ext cx="351924" cy="368215"/>
            </a:xfrm>
            <a:custGeom>
              <a:avLst/>
              <a:gdLst>
                <a:gd name="T0" fmla="*/ 174 w 181"/>
                <a:gd name="T1" fmla="*/ 78 h 190"/>
                <a:gd name="T2" fmla="*/ 105 w 181"/>
                <a:gd name="T3" fmla="*/ 9 h 190"/>
                <a:gd name="T4" fmla="*/ 73 w 181"/>
                <a:gd name="T5" fmla="*/ 9 h 190"/>
                <a:gd name="T6" fmla="*/ 73 w 181"/>
                <a:gd name="T7" fmla="*/ 41 h 190"/>
                <a:gd name="T8" fmla="*/ 100 w 181"/>
                <a:gd name="T9" fmla="*/ 68 h 190"/>
                <a:gd name="T10" fmla="*/ 26 w 181"/>
                <a:gd name="T11" fmla="*/ 68 h 190"/>
                <a:gd name="T12" fmla="*/ 0 w 181"/>
                <a:gd name="T13" fmla="*/ 92 h 190"/>
                <a:gd name="T14" fmla="*/ 26 w 181"/>
                <a:gd name="T15" fmla="*/ 116 h 190"/>
                <a:gd name="T16" fmla="*/ 104 w 181"/>
                <a:gd name="T17" fmla="*/ 116 h 190"/>
                <a:gd name="T18" fmla="*/ 73 w 181"/>
                <a:gd name="T19" fmla="*/ 148 h 190"/>
                <a:gd name="T20" fmla="*/ 73 w 181"/>
                <a:gd name="T21" fmla="*/ 181 h 190"/>
                <a:gd name="T22" fmla="*/ 105 w 181"/>
                <a:gd name="T23" fmla="*/ 181 h 190"/>
                <a:gd name="T24" fmla="*/ 174 w 181"/>
                <a:gd name="T25" fmla="*/ 112 h 190"/>
                <a:gd name="T26" fmla="*/ 181 w 181"/>
                <a:gd name="T27" fmla="*/ 95 h 190"/>
                <a:gd name="T28" fmla="*/ 174 w 181"/>
                <a:gd name="T29" fmla="*/ 78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1" h="190">
                  <a:moveTo>
                    <a:pt x="174" y="78"/>
                  </a:moveTo>
                  <a:cubicBezTo>
                    <a:pt x="105" y="9"/>
                    <a:pt x="105" y="9"/>
                    <a:pt x="105" y="9"/>
                  </a:cubicBezTo>
                  <a:cubicBezTo>
                    <a:pt x="96" y="0"/>
                    <a:pt x="82" y="0"/>
                    <a:pt x="73" y="9"/>
                  </a:cubicBezTo>
                  <a:cubicBezTo>
                    <a:pt x="64" y="18"/>
                    <a:pt x="64" y="32"/>
                    <a:pt x="73" y="41"/>
                  </a:cubicBezTo>
                  <a:cubicBezTo>
                    <a:pt x="100" y="68"/>
                    <a:pt x="100" y="68"/>
                    <a:pt x="100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12" y="68"/>
                    <a:pt x="0" y="78"/>
                    <a:pt x="0" y="92"/>
                  </a:cubicBezTo>
                  <a:cubicBezTo>
                    <a:pt x="0" y="106"/>
                    <a:pt x="12" y="116"/>
                    <a:pt x="26" y="116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73" y="148"/>
                    <a:pt x="73" y="148"/>
                    <a:pt x="73" y="148"/>
                  </a:cubicBezTo>
                  <a:cubicBezTo>
                    <a:pt x="64" y="157"/>
                    <a:pt x="64" y="172"/>
                    <a:pt x="73" y="181"/>
                  </a:cubicBezTo>
                  <a:cubicBezTo>
                    <a:pt x="82" y="190"/>
                    <a:pt x="96" y="190"/>
                    <a:pt x="105" y="181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9" y="107"/>
                    <a:pt x="181" y="101"/>
                    <a:pt x="181" y="95"/>
                  </a:cubicBezTo>
                  <a:cubicBezTo>
                    <a:pt x="181" y="89"/>
                    <a:pt x="179" y="83"/>
                    <a:pt x="174" y="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9" name="Freeform 6"/>
            <p:cNvSpPr>
              <a:spLocks/>
            </p:cNvSpPr>
            <p:nvPr/>
          </p:nvSpPr>
          <p:spPr bwMode="auto">
            <a:xfrm>
              <a:off x="7550112" y="3002513"/>
              <a:ext cx="351924" cy="368215"/>
            </a:xfrm>
            <a:custGeom>
              <a:avLst/>
              <a:gdLst>
                <a:gd name="T0" fmla="*/ 174 w 181"/>
                <a:gd name="T1" fmla="*/ 78 h 190"/>
                <a:gd name="T2" fmla="*/ 105 w 181"/>
                <a:gd name="T3" fmla="*/ 9 h 190"/>
                <a:gd name="T4" fmla="*/ 73 w 181"/>
                <a:gd name="T5" fmla="*/ 9 h 190"/>
                <a:gd name="T6" fmla="*/ 73 w 181"/>
                <a:gd name="T7" fmla="*/ 41 h 190"/>
                <a:gd name="T8" fmla="*/ 100 w 181"/>
                <a:gd name="T9" fmla="*/ 68 h 190"/>
                <a:gd name="T10" fmla="*/ 26 w 181"/>
                <a:gd name="T11" fmla="*/ 68 h 190"/>
                <a:gd name="T12" fmla="*/ 0 w 181"/>
                <a:gd name="T13" fmla="*/ 92 h 190"/>
                <a:gd name="T14" fmla="*/ 26 w 181"/>
                <a:gd name="T15" fmla="*/ 116 h 190"/>
                <a:gd name="T16" fmla="*/ 104 w 181"/>
                <a:gd name="T17" fmla="*/ 116 h 190"/>
                <a:gd name="T18" fmla="*/ 73 w 181"/>
                <a:gd name="T19" fmla="*/ 148 h 190"/>
                <a:gd name="T20" fmla="*/ 73 w 181"/>
                <a:gd name="T21" fmla="*/ 181 h 190"/>
                <a:gd name="T22" fmla="*/ 105 w 181"/>
                <a:gd name="T23" fmla="*/ 181 h 190"/>
                <a:gd name="T24" fmla="*/ 174 w 181"/>
                <a:gd name="T25" fmla="*/ 112 h 190"/>
                <a:gd name="T26" fmla="*/ 181 w 181"/>
                <a:gd name="T27" fmla="*/ 95 h 190"/>
                <a:gd name="T28" fmla="*/ 174 w 181"/>
                <a:gd name="T29" fmla="*/ 78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1" h="190">
                  <a:moveTo>
                    <a:pt x="174" y="78"/>
                  </a:moveTo>
                  <a:cubicBezTo>
                    <a:pt x="105" y="9"/>
                    <a:pt x="105" y="9"/>
                    <a:pt x="105" y="9"/>
                  </a:cubicBezTo>
                  <a:cubicBezTo>
                    <a:pt x="96" y="0"/>
                    <a:pt x="82" y="0"/>
                    <a:pt x="73" y="9"/>
                  </a:cubicBezTo>
                  <a:cubicBezTo>
                    <a:pt x="64" y="18"/>
                    <a:pt x="64" y="32"/>
                    <a:pt x="73" y="41"/>
                  </a:cubicBezTo>
                  <a:cubicBezTo>
                    <a:pt x="100" y="68"/>
                    <a:pt x="100" y="68"/>
                    <a:pt x="100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12" y="68"/>
                    <a:pt x="0" y="78"/>
                    <a:pt x="0" y="92"/>
                  </a:cubicBezTo>
                  <a:cubicBezTo>
                    <a:pt x="0" y="106"/>
                    <a:pt x="12" y="116"/>
                    <a:pt x="26" y="116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73" y="148"/>
                    <a:pt x="73" y="148"/>
                    <a:pt x="73" y="148"/>
                  </a:cubicBezTo>
                  <a:cubicBezTo>
                    <a:pt x="64" y="157"/>
                    <a:pt x="64" y="172"/>
                    <a:pt x="73" y="181"/>
                  </a:cubicBezTo>
                  <a:cubicBezTo>
                    <a:pt x="82" y="190"/>
                    <a:pt x="96" y="190"/>
                    <a:pt x="105" y="181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9" y="107"/>
                    <a:pt x="181" y="101"/>
                    <a:pt x="181" y="95"/>
                  </a:cubicBezTo>
                  <a:cubicBezTo>
                    <a:pt x="181" y="89"/>
                    <a:pt x="179" y="83"/>
                    <a:pt x="174" y="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0" name="Freeform 29"/>
            <p:cNvSpPr>
              <a:spLocks noChangeAspect="1" noChangeArrowheads="1"/>
            </p:cNvSpPr>
            <p:nvPr/>
          </p:nvSpPr>
          <p:spPr bwMode="auto">
            <a:xfrm>
              <a:off x="5945027" y="2832647"/>
              <a:ext cx="423005" cy="383365"/>
            </a:xfrm>
            <a:custGeom>
              <a:avLst/>
              <a:gdLst>
                <a:gd name="connsiteX0" fmla="*/ 496512 w 622984"/>
                <a:gd name="connsiteY0" fmla="*/ 492841 h 564606"/>
                <a:gd name="connsiteX1" fmla="*/ 473955 w 622984"/>
                <a:gd name="connsiteY1" fmla="*/ 515853 h 564606"/>
                <a:gd name="connsiteX2" fmla="*/ 496512 w 622984"/>
                <a:gd name="connsiteY2" fmla="*/ 535354 h 564606"/>
                <a:gd name="connsiteX3" fmla="*/ 519457 w 622984"/>
                <a:gd name="connsiteY3" fmla="*/ 515853 h 564606"/>
                <a:gd name="connsiteX4" fmla="*/ 496512 w 622984"/>
                <a:gd name="connsiteY4" fmla="*/ 492841 h 564606"/>
                <a:gd name="connsiteX5" fmla="*/ 249694 w 622984"/>
                <a:gd name="connsiteY5" fmla="*/ 352049 h 564606"/>
                <a:gd name="connsiteX6" fmla="*/ 272741 w 622984"/>
                <a:gd name="connsiteY6" fmla="*/ 374570 h 564606"/>
                <a:gd name="connsiteX7" fmla="*/ 171569 w 622984"/>
                <a:gd name="connsiteY7" fmla="*/ 475137 h 564606"/>
                <a:gd name="connsiteX8" fmla="*/ 177819 w 622984"/>
                <a:gd name="connsiteY8" fmla="*/ 481738 h 564606"/>
                <a:gd name="connsiteX9" fmla="*/ 155163 w 622984"/>
                <a:gd name="connsiteY9" fmla="*/ 510860 h 564606"/>
                <a:gd name="connsiteX10" fmla="*/ 73522 w 622984"/>
                <a:gd name="connsiteY10" fmla="*/ 562891 h 564606"/>
                <a:gd name="connsiteX11" fmla="*/ 60241 w 622984"/>
                <a:gd name="connsiteY11" fmla="*/ 550077 h 564606"/>
                <a:gd name="connsiteX12" fmla="*/ 112585 w 622984"/>
                <a:gd name="connsiteY12" fmla="*/ 468925 h 564606"/>
                <a:gd name="connsiteX13" fmla="*/ 141882 w 622984"/>
                <a:gd name="connsiteY13" fmla="*/ 446015 h 564606"/>
                <a:gd name="connsiteX14" fmla="*/ 148522 w 622984"/>
                <a:gd name="connsiteY14" fmla="*/ 452616 h 564606"/>
                <a:gd name="connsiteX15" fmla="*/ 122234 w 622984"/>
                <a:gd name="connsiteY15" fmla="*/ 15041 h 564606"/>
                <a:gd name="connsiteX16" fmla="*/ 210667 w 622984"/>
                <a:gd name="connsiteY16" fmla="*/ 52502 h 564606"/>
                <a:gd name="connsiteX17" fmla="*/ 242946 w 622984"/>
                <a:gd name="connsiteY17" fmla="*/ 173410 h 564606"/>
                <a:gd name="connsiteX18" fmla="*/ 532291 w 622984"/>
                <a:gd name="connsiteY18" fmla="*/ 463589 h 564606"/>
                <a:gd name="connsiteX19" fmla="*/ 532291 w 622984"/>
                <a:gd name="connsiteY19" fmla="*/ 545105 h 564606"/>
                <a:gd name="connsiteX20" fmla="*/ 493400 w 622984"/>
                <a:gd name="connsiteY20" fmla="*/ 564606 h 564606"/>
                <a:gd name="connsiteX21" fmla="*/ 451010 w 622984"/>
                <a:gd name="connsiteY21" fmla="*/ 545105 h 564606"/>
                <a:gd name="connsiteX22" fmla="*/ 161665 w 622984"/>
                <a:gd name="connsiteY22" fmla="*/ 258046 h 564606"/>
                <a:gd name="connsiteX23" fmla="*/ 34882 w 622984"/>
                <a:gd name="connsiteY23" fmla="*/ 225674 h 564606"/>
                <a:gd name="connsiteX24" fmla="*/ 5715 w 622984"/>
                <a:gd name="connsiteY24" fmla="*/ 104766 h 564606"/>
                <a:gd name="connsiteX25" fmla="*/ 74162 w 622984"/>
                <a:gd name="connsiteY25" fmla="*/ 176530 h 564606"/>
                <a:gd name="connsiteX26" fmla="*/ 142220 w 622984"/>
                <a:gd name="connsiteY26" fmla="*/ 157029 h 564606"/>
                <a:gd name="connsiteX27" fmla="*/ 161665 w 622984"/>
                <a:gd name="connsiteY27" fmla="*/ 88385 h 564606"/>
                <a:gd name="connsiteX28" fmla="*/ 90107 w 622984"/>
                <a:gd name="connsiteY28" fmla="*/ 20130 h 564606"/>
                <a:gd name="connsiteX29" fmla="*/ 122234 w 622984"/>
                <a:gd name="connsiteY29" fmla="*/ 15041 h 564606"/>
                <a:gd name="connsiteX30" fmla="*/ 531841 w 622984"/>
                <a:gd name="connsiteY30" fmla="*/ 0 h 564606"/>
                <a:gd name="connsiteX31" fmla="*/ 622984 w 622984"/>
                <a:gd name="connsiteY31" fmla="*/ 87684 h 564606"/>
                <a:gd name="connsiteX32" fmla="*/ 463289 w 622984"/>
                <a:gd name="connsiteY32" fmla="*/ 247465 h 564606"/>
                <a:gd name="connsiteX33" fmla="*/ 424339 w 622984"/>
                <a:gd name="connsiteY33" fmla="*/ 257207 h 564606"/>
                <a:gd name="connsiteX34" fmla="*/ 362409 w 622984"/>
                <a:gd name="connsiteY34" fmla="*/ 198751 h 564606"/>
                <a:gd name="connsiteX35" fmla="*/ 375263 w 622984"/>
                <a:gd name="connsiteY35" fmla="*/ 159391 h 564606"/>
                <a:gd name="connsiteX36" fmla="*/ 531841 w 622984"/>
                <a:gd name="connsiteY36" fmla="*/ 0 h 56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22984" h="564606">
                  <a:moveTo>
                    <a:pt x="496512" y="492841"/>
                  </a:moveTo>
                  <a:cubicBezTo>
                    <a:pt x="483678" y="492841"/>
                    <a:pt x="473955" y="502592"/>
                    <a:pt x="473955" y="515853"/>
                  </a:cubicBezTo>
                  <a:cubicBezTo>
                    <a:pt x="473955" y="525604"/>
                    <a:pt x="483678" y="535354"/>
                    <a:pt x="496512" y="535354"/>
                  </a:cubicBezTo>
                  <a:cubicBezTo>
                    <a:pt x="509734" y="535354"/>
                    <a:pt x="519457" y="525604"/>
                    <a:pt x="519457" y="515853"/>
                  </a:cubicBezTo>
                  <a:cubicBezTo>
                    <a:pt x="519457" y="502592"/>
                    <a:pt x="509734" y="492841"/>
                    <a:pt x="496512" y="492841"/>
                  </a:cubicBezTo>
                  <a:close/>
                  <a:moveTo>
                    <a:pt x="249694" y="352049"/>
                  </a:moveTo>
                  <a:lnTo>
                    <a:pt x="272741" y="374570"/>
                  </a:lnTo>
                  <a:lnTo>
                    <a:pt x="171569" y="475137"/>
                  </a:lnTo>
                  <a:lnTo>
                    <a:pt x="177819" y="481738"/>
                  </a:lnTo>
                  <a:lnTo>
                    <a:pt x="155163" y="510860"/>
                  </a:lnTo>
                  <a:lnTo>
                    <a:pt x="73522" y="562891"/>
                  </a:lnTo>
                  <a:lnTo>
                    <a:pt x="60241" y="550077"/>
                  </a:lnTo>
                  <a:lnTo>
                    <a:pt x="112585" y="468925"/>
                  </a:lnTo>
                  <a:lnTo>
                    <a:pt x="141882" y="446015"/>
                  </a:lnTo>
                  <a:lnTo>
                    <a:pt x="148522" y="452616"/>
                  </a:lnTo>
                  <a:close/>
                  <a:moveTo>
                    <a:pt x="122234" y="15041"/>
                  </a:moveTo>
                  <a:cubicBezTo>
                    <a:pt x="154446" y="14694"/>
                    <a:pt x="186166" y="28223"/>
                    <a:pt x="210667" y="52502"/>
                  </a:cubicBezTo>
                  <a:cubicBezTo>
                    <a:pt x="242946" y="85264"/>
                    <a:pt x="256169" y="130897"/>
                    <a:pt x="242946" y="173410"/>
                  </a:cubicBezTo>
                  <a:lnTo>
                    <a:pt x="532291" y="463589"/>
                  </a:lnTo>
                  <a:cubicBezTo>
                    <a:pt x="555236" y="486211"/>
                    <a:pt x="555236" y="522093"/>
                    <a:pt x="532291" y="545105"/>
                  </a:cubicBezTo>
                  <a:cubicBezTo>
                    <a:pt x="522568" y="557976"/>
                    <a:pt x="506234" y="564606"/>
                    <a:pt x="493400" y="564606"/>
                  </a:cubicBezTo>
                  <a:cubicBezTo>
                    <a:pt x="477066" y="564606"/>
                    <a:pt x="460733" y="557976"/>
                    <a:pt x="451010" y="545105"/>
                  </a:cubicBezTo>
                  <a:cubicBezTo>
                    <a:pt x="451010" y="545105"/>
                    <a:pt x="451010" y="545105"/>
                    <a:pt x="161665" y="258046"/>
                  </a:cubicBezTo>
                  <a:cubicBezTo>
                    <a:pt x="119275" y="270917"/>
                    <a:pt x="70662" y="261556"/>
                    <a:pt x="34882" y="225674"/>
                  </a:cubicBezTo>
                  <a:cubicBezTo>
                    <a:pt x="2215" y="192911"/>
                    <a:pt x="-7508" y="147278"/>
                    <a:pt x="5715" y="104766"/>
                  </a:cubicBezTo>
                  <a:cubicBezTo>
                    <a:pt x="5715" y="104766"/>
                    <a:pt x="5715" y="104766"/>
                    <a:pt x="74162" y="176530"/>
                  </a:cubicBezTo>
                  <a:cubicBezTo>
                    <a:pt x="74162" y="176530"/>
                    <a:pt x="74162" y="176530"/>
                    <a:pt x="142220" y="157029"/>
                  </a:cubicBezTo>
                  <a:cubicBezTo>
                    <a:pt x="142220" y="157029"/>
                    <a:pt x="142220" y="157029"/>
                    <a:pt x="161665" y="88385"/>
                  </a:cubicBezTo>
                  <a:cubicBezTo>
                    <a:pt x="161665" y="88385"/>
                    <a:pt x="161665" y="88385"/>
                    <a:pt x="90107" y="20130"/>
                  </a:cubicBezTo>
                  <a:cubicBezTo>
                    <a:pt x="100704" y="16815"/>
                    <a:pt x="111497" y="15157"/>
                    <a:pt x="122234" y="15041"/>
                  </a:cubicBezTo>
                  <a:close/>
                  <a:moveTo>
                    <a:pt x="531841" y="0"/>
                  </a:moveTo>
                  <a:cubicBezTo>
                    <a:pt x="531841" y="0"/>
                    <a:pt x="531841" y="0"/>
                    <a:pt x="622984" y="87684"/>
                  </a:cubicBezTo>
                  <a:cubicBezTo>
                    <a:pt x="622984" y="87684"/>
                    <a:pt x="622984" y="87684"/>
                    <a:pt x="463289" y="247465"/>
                  </a:cubicBezTo>
                  <a:cubicBezTo>
                    <a:pt x="450436" y="247465"/>
                    <a:pt x="434077" y="250582"/>
                    <a:pt x="424339" y="257207"/>
                  </a:cubicBezTo>
                  <a:lnTo>
                    <a:pt x="362409" y="198751"/>
                  </a:lnTo>
                  <a:cubicBezTo>
                    <a:pt x="372147" y="189009"/>
                    <a:pt x="375263" y="172641"/>
                    <a:pt x="375263" y="159391"/>
                  </a:cubicBezTo>
                  <a:cubicBezTo>
                    <a:pt x="375263" y="159391"/>
                    <a:pt x="375263" y="159391"/>
                    <a:pt x="5318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>
                <a:defRPr/>
              </a:pPr>
              <a:endParaRPr lang="en-US" sz="1107" dirty="0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1" name="AutoShape 19"/>
            <p:cNvSpPr>
              <a:spLocks noChangeAspect="1"/>
            </p:cNvSpPr>
            <p:nvPr/>
          </p:nvSpPr>
          <p:spPr bwMode="auto">
            <a:xfrm>
              <a:off x="9319630" y="2848657"/>
              <a:ext cx="393506" cy="393609"/>
            </a:xfrm>
            <a:custGeom>
              <a:avLst/>
              <a:gdLst>
                <a:gd name="T0" fmla="*/ 10800 w 21600"/>
                <a:gd name="T1" fmla="*/ 10789 h 21579"/>
                <a:gd name="T2" fmla="*/ 10800 w 21600"/>
                <a:gd name="T3" fmla="*/ 10789 h 21579"/>
                <a:gd name="T4" fmla="*/ 10800 w 21600"/>
                <a:gd name="T5" fmla="*/ 10789 h 21579"/>
                <a:gd name="T6" fmla="*/ 10800 w 21600"/>
                <a:gd name="T7" fmla="*/ 10789 h 21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579">
                  <a:moveTo>
                    <a:pt x="21599" y="9391"/>
                  </a:moveTo>
                  <a:cubicBezTo>
                    <a:pt x="21599" y="9887"/>
                    <a:pt x="21472" y="10321"/>
                    <a:pt x="21218" y="10697"/>
                  </a:cubicBezTo>
                  <a:cubicBezTo>
                    <a:pt x="20963" y="11072"/>
                    <a:pt x="20647" y="11313"/>
                    <a:pt x="20263" y="11427"/>
                  </a:cubicBezTo>
                  <a:lnTo>
                    <a:pt x="20263" y="16610"/>
                  </a:lnTo>
                  <a:cubicBezTo>
                    <a:pt x="20263" y="17200"/>
                    <a:pt x="20087" y="17708"/>
                    <a:pt x="19729" y="18128"/>
                  </a:cubicBezTo>
                  <a:cubicBezTo>
                    <a:pt x="19374" y="18550"/>
                    <a:pt x="18951" y="18758"/>
                    <a:pt x="18459" y="18758"/>
                  </a:cubicBezTo>
                  <a:cubicBezTo>
                    <a:pt x="17927" y="18122"/>
                    <a:pt x="17286" y="17505"/>
                    <a:pt x="16537" y="16904"/>
                  </a:cubicBezTo>
                  <a:cubicBezTo>
                    <a:pt x="15785" y="16305"/>
                    <a:pt x="14980" y="15756"/>
                    <a:pt x="14116" y="15254"/>
                  </a:cubicBezTo>
                  <a:cubicBezTo>
                    <a:pt x="13254" y="14755"/>
                    <a:pt x="12363" y="14324"/>
                    <a:pt x="11449" y="13969"/>
                  </a:cubicBezTo>
                  <a:cubicBezTo>
                    <a:pt x="10536" y="13614"/>
                    <a:pt x="9648" y="13379"/>
                    <a:pt x="8788" y="13267"/>
                  </a:cubicBezTo>
                  <a:cubicBezTo>
                    <a:pt x="8453" y="13379"/>
                    <a:pt x="8179" y="13564"/>
                    <a:pt x="7968" y="13828"/>
                  </a:cubicBezTo>
                  <a:cubicBezTo>
                    <a:pt x="7758" y="14092"/>
                    <a:pt x="7613" y="14386"/>
                    <a:pt x="7535" y="14706"/>
                  </a:cubicBezTo>
                  <a:cubicBezTo>
                    <a:pt x="7457" y="15028"/>
                    <a:pt x="7449" y="15360"/>
                    <a:pt x="7510" y="15698"/>
                  </a:cubicBezTo>
                  <a:cubicBezTo>
                    <a:pt x="7574" y="16035"/>
                    <a:pt x="7719" y="16340"/>
                    <a:pt x="7946" y="16610"/>
                  </a:cubicBezTo>
                  <a:cubicBezTo>
                    <a:pt x="7750" y="16992"/>
                    <a:pt x="7660" y="17347"/>
                    <a:pt x="7677" y="17673"/>
                  </a:cubicBezTo>
                  <a:cubicBezTo>
                    <a:pt x="7692" y="17993"/>
                    <a:pt x="7772" y="18307"/>
                    <a:pt x="7917" y="18606"/>
                  </a:cubicBezTo>
                  <a:cubicBezTo>
                    <a:pt x="8059" y="18908"/>
                    <a:pt x="8255" y="19193"/>
                    <a:pt x="8497" y="19469"/>
                  </a:cubicBezTo>
                  <a:cubicBezTo>
                    <a:pt x="8737" y="19745"/>
                    <a:pt x="8996" y="20021"/>
                    <a:pt x="9271" y="20291"/>
                  </a:cubicBezTo>
                  <a:cubicBezTo>
                    <a:pt x="9114" y="20696"/>
                    <a:pt x="8842" y="21001"/>
                    <a:pt x="8455" y="21212"/>
                  </a:cubicBezTo>
                  <a:cubicBezTo>
                    <a:pt x="8069" y="21423"/>
                    <a:pt x="7655" y="21541"/>
                    <a:pt x="7212" y="21570"/>
                  </a:cubicBezTo>
                  <a:cubicBezTo>
                    <a:pt x="6771" y="21599"/>
                    <a:pt x="6340" y="21550"/>
                    <a:pt x="5917" y="21423"/>
                  </a:cubicBezTo>
                  <a:cubicBezTo>
                    <a:pt x="5496" y="21294"/>
                    <a:pt x="5163" y="21092"/>
                    <a:pt x="4923" y="20810"/>
                  </a:cubicBezTo>
                  <a:cubicBezTo>
                    <a:pt x="4781" y="20241"/>
                    <a:pt x="4624" y="19657"/>
                    <a:pt x="4453" y="19055"/>
                  </a:cubicBezTo>
                  <a:cubicBezTo>
                    <a:pt x="4281" y="18453"/>
                    <a:pt x="4139" y="17843"/>
                    <a:pt x="4032" y="17224"/>
                  </a:cubicBezTo>
                  <a:cubicBezTo>
                    <a:pt x="3921" y="16599"/>
                    <a:pt x="3868" y="15953"/>
                    <a:pt x="3868" y="15281"/>
                  </a:cubicBezTo>
                  <a:cubicBezTo>
                    <a:pt x="3868" y="14615"/>
                    <a:pt x="3961" y="13905"/>
                    <a:pt x="4149" y="13153"/>
                  </a:cubicBezTo>
                  <a:lnTo>
                    <a:pt x="1804" y="13153"/>
                  </a:lnTo>
                  <a:cubicBezTo>
                    <a:pt x="1312" y="13153"/>
                    <a:pt x="888" y="12945"/>
                    <a:pt x="533" y="12522"/>
                  </a:cubicBezTo>
                  <a:cubicBezTo>
                    <a:pt x="176" y="12100"/>
                    <a:pt x="0" y="11592"/>
                    <a:pt x="0" y="10990"/>
                  </a:cubicBezTo>
                  <a:lnTo>
                    <a:pt x="0" y="7774"/>
                  </a:lnTo>
                  <a:cubicBezTo>
                    <a:pt x="0" y="7184"/>
                    <a:pt x="176" y="6676"/>
                    <a:pt x="526" y="6245"/>
                  </a:cubicBezTo>
                  <a:cubicBezTo>
                    <a:pt x="878" y="5819"/>
                    <a:pt x="1304" y="5605"/>
                    <a:pt x="1804" y="5605"/>
                  </a:cubicBezTo>
                  <a:lnTo>
                    <a:pt x="7652" y="5605"/>
                  </a:lnTo>
                  <a:cubicBezTo>
                    <a:pt x="8551" y="5605"/>
                    <a:pt x="9508" y="5449"/>
                    <a:pt x="10524" y="5135"/>
                  </a:cubicBezTo>
                  <a:cubicBezTo>
                    <a:pt x="11540" y="4821"/>
                    <a:pt x="12536" y="4399"/>
                    <a:pt x="13511" y="3873"/>
                  </a:cubicBezTo>
                  <a:cubicBezTo>
                    <a:pt x="14488" y="3342"/>
                    <a:pt x="15408" y="2744"/>
                    <a:pt x="16272" y="2071"/>
                  </a:cubicBezTo>
                  <a:cubicBezTo>
                    <a:pt x="17134" y="1405"/>
                    <a:pt x="17864" y="713"/>
                    <a:pt x="18459" y="0"/>
                  </a:cubicBezTo>
                  <a:cubicBezTo>
                    <a:pt x="18951" y="0"/>
                    <a:pt x="19374" y="214"/>
                    <a:pt x="19729" y="633"/>
                  </a:cubicBezTo>
                  <a:cubicBezTo>
                    <a:pt x="20087" y="1056"/>
                    <a:pt x="20263" y="1567"/>
                    <a:pt x="20263" y="2165"/>
                  </a:cubicBezTo>
                  <a:lnTo>
                    <a:pt x="20263" y="7334"/>
                  </a:lnTo>
                  <a:cubicBezTo>
                    <a:pt x="20647" y="7445"/>
                    <a:pt x="20963" y="7692"/>
                    <a:pt x="21218" y="8070"/>
                  </a:cubicBezTo>
                  <a:cubicBezTo>
                    <a:pt x="21472" y="8454"/>
                    <a:pt x="21599" y="8895"/>
                    <a:pt x="21599" y="9391"/>
                  </a:cubicBezTo>
                  <a:moveTo>
                    <a:pt x="18459" y="2855"/>
                  </a:moveTo>
                  <a:cubicBezTo>
                    <a:pt x="17864" y="3407"/>
                    <a:pt x="17215" y="3941"/>
                    <a:pt x="16512" y="4451"/>
                  </a:cubicBezTo>
                  <a:cubicBezTo>
                    <a:pt x="15810" y="4962"/>
                    <a:pt x="15065" y="5423"/>
                    <a:pt x="14280" y="5834"/>
                  </a:cubicBezTo>
                  <a:cubicBezTo>
                    <a:pt x="13494" y="6245"/>
                    <a:pt x="12693" y="6609"/>
                    <a:pt x="11878" y="6923"/>
                  </a:cubicBezTo>
                  <a:cubicBezTo>
                    <a:pt x="11060" y="7237"/>
                    <a:pt x="10255" y="7462"/>
                    <a:pt x="9457" y="7603"/>
                  </a:cubicBezTo>
                  <a:lnTo>
                    <a:pt x="9457" y="11172"/>
                  </a:lnTo>
                  <a:cubicBezTo>
                    <a:pt x="10255" y="11325"/>
                    <a:pt x="11060" y="11554"/>
                    <a:pt x="11878" y="11862"/>
                  </a:cubicBezTo>
                  <a:cubicBezTo>
                    <a:pt x="12693" y="12170"/>
                    <a:pt x="13494" y="12537"/>
                    <a:pt x="14280" y="12956"/>
                  </a:cubicBezTo>
                  <a:cubicBezTo>
                    <a:pt x="15065" y="13379"/>
                    <a:pt x="15812" y="13843"/>
                    <a:pt x="16524" y="14347"/>
                  </a:cubicBezTo>
                  <a:cubicBezTo>
                    <a:pt x="17234" y="14855"/>
                    <a:pt x="17881" y="15380"/>
                    <a:pt x="18459" y="15920"/>
                  </a:cubicBezTo>
                  <a:lnTo>
                    <a:pt x="18459" y="28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lIns="53560" tIns="53560" rIns="53560" bIns="53560" anchor="ctr"/>
            <a:lstStyle/>
            <a:p>
              <a:pPr defTabSz="482056">
                <a:defRPr/>
              </a:pPr>
              <a:endParaRPr lang="es-ES" sz="3797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32" name="Freeform 31"/>
            <p:cNvSpPr>
              <a:spLocks noChangeAspect="1" noChangeArrowheads="1"/>
            </p:cNvSpPr>
            <p:nvPr/>
          </p:nvSpPr>
          <p:spPr bwMode="auto">
            <a:xfrm>
              <a:off x="2550053" y="2830913"/>
              <a:ext cx="371709" cy="444880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>
                <a:defRPr/>
              </a:pPr>
              <a:endParaRPr lang="en-US" sz="2531" dirty="0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028510" y="3405624"/>
              <a:ext cx="1425585" cy="3327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392208" y="3362393"/>
              <a:ext cx="1425585" cy="3327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8803590" y="3333307"/>
              <a:ext cx="1425585" cy="3327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cxnSp>
          <p:nvCxnSpPr>
            <p:cNvPr id="37" name="Straight Connector 36"/>
            <p:cNvCxnSpPr>
              <a:stCxn id="17" idx="0"/>
              <a:endCxn id="38" idx="4"/>
            </p:cNvCxnSpPr>
            <p:nvPr/>
          </p:nvCxnSpPr>
          <p:spPr>
            <a:xfrm flipV="1">
              <a:off x="4362742" y="2240783"/>
              <a:ext cx="1" cy="44291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/>
            <p:cNvSpPr/>
            <p:nvPr/>
          </p:nvSpPr>
          <p:spPr>
            <a:xfrm>
              <a:off x="3984891" y="1485080"/>
              <a:ext cx="755703" cy="75570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66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7354967" y="1483855"/>
              <a:ext cx="755703" cy="75570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42" name="Straight Connector 41"/>
            <p:cNvCxnSpPr>
              <a:stCxn id="18" idx="0"/>
              <a:endCxn id="41" idx="4"/>
            </p:cNvCxnSpPr>
            <p:nvPr/>
          </p:nvCxnSpPr>
          <p:spPr>
            <a:xfrm flipV="1">
              <a:off x="7732818" y="2239558"/>
              <a:ext cx="1" cy="444143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4027413" y="1742325"/>
              <a:ext cx="670657" cy="3502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schemeClr val="bg1"/>
                  </a:solidFill>
                  <a:latin typeface="Franklin Gothic Book" panose="020B0503020102020204" pitchFamily="34" charset="0"/>
                  <a:ea typeface="Segoe UI Emoji" panose="020B0502040204020203" pitchFamily="34" charset="0"/>
                </a:rPr>
                <a:t>TITLE</a:t>
              </a:r>
              <a:endParaRPr lang="zh-CN" altLang="en-US" b="1" dirty="0">
                <a:solidFill>
                  <a:schemeClr val="bg1"/>
                </a:solidFill>
                <a:latin typeface="Franklin Gothic Book" panose="020B0503020102020204" pitchFamily="34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397488" y="1742325"/>
              <a:ext cx="670657" cy="3502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 smtClean="0">
                  <a:solidFill>
                    <a:schemeClr val="bg1"/>
                  </a:solidFill>
                  <a:latin typeface="Franklin Gothic Book" panose="020B0503020102020204" pitchFamily="34" charset="0"/>
                  <a:ea typeface="Segoe UI Emoji" panose="020B0502040204020203" pitchFamily="34" charset="0"/>
                </a:rPr>
                <a:t>TITLE</a:t>
              </a:r>
              <a:endParaRPr lang="zh-CN" altLang="en-US" b="1" dirty="0">
                <a:solidFill>
                  <a:schemeClr val="bg1"/>
                </a:solidFill>
                <a:latin typeface="Franklin Gothic Book" panose="020B0503020102020204" pitchFamily="34" charset="0"/>
              </a:endParaRPr>
            </a:p>
          </p:txBody>
        </p:sp>
      </p:grpSp>
      <p:sp>
        <p:nvSpPr>
          <p:cNvPr id="53" name="Rectangle 52"/>
          <p:cNvSpPr/>
          <p:nvPr/>
        </p:nvSpPr>
        <p:spPr>
          <a:xfrm>
            <a:off x="1428333" y="5579887"/>
            <a:ext cx="29142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428333" y="5278806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8579230" y="5579887"/>
            <a:ext cx="29142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4990950" y="5579887"/>
            <a:ext cx="29142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990950" y="5278806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8579230" y="5278806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0422684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2" grpId="0" animBg="1"/>
      <p:bldP spid="23" grpId="0" animBg="1"/>
      <p:bldP spid="53" grpId="0"/>
      <p:bldP spid="54" grpId="0"/>
      <p:bldP spid="55" grpId="0"/>
      <p:bldP spid="56" grpId="0"/>
      <p:bldP spid="57" grpId="0"/>
      <p:bldP spid="5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941666" y="1205443"/>
            <a:ext cx="8907663" cy="3957867"/>
            <a:chOff x="1447800" y="2628900"/>
            <a:chExt cx="5745163" cy="2552700"/>
          </a:xfrm>
        </p:grpSpPr>
        <p:sp>
          <p:nvSpPr>
            <p:cNvPr id="6184" name="Freeform 40"/>
            <p:cNvSpPr>
              <a:spLocks/>
            </p:cNvSpPr>
            <p:nvPr/>
          </p:nvSpPr>
          <p:spPr bwMode="auto">
            <a:xfrm>
              <a:off x="1447800" y="2713037"/>
              <a:ext cx="5745163" cy="2468563"/>
            </a:xfrm>
            <a:custGeom>
              <a:avLst/>
              <a:gdLst/>
              <a:ahLst/>
              <a:cxnLst>
                <a:cxn ang="0">
                  <a:pos x="1532" y="272"/>
                </a:cxn>
                <a:cxn ang="0">
                  <a:pos x="984" y="0"/>
                </a:cxn>
                <a:cxn ang="0">
                  <a:pos x="984" y="162"/>
                </a:cxn>
                <a:cxn ang="0">
                  <a:pos x="0" y="658"/>
                </a:cxn>
                <a:cxn ang="0">
                  <a:pos x="984" y="388"/>
                </a:cxn>
                <a:cxn ang="0">
                  <a:pos x="984" y="385"/>
                </a:cxn>
                <a:cxn ang="0">
                  <a:pos x="984" y="533"/>
                </a:cxn>
                <a:cxn ang="0">
                  <a:pos x="1532" y="272"/>
                </a:cxn>
              </a:cxnLst>
              <a:rect l="0" t="0" r="r" b="b"/>
              <a:pathLst>
                <a:path w="1532" h="658">
                  <a:moveTo>
                    <a:pt x="1532" y="272"/>
                  </a:moveTo>
                  <a:cubicBezTo>
                    <a:pt x="984" y="0"/>
                    <a:pt x="984" y="0"/>
                    <a:pt x="984" y="0"/>
                  </a:cubicBezTo>
                  <a:cubicBezTo>
                    <a:pt x="984" y="162"/>
                    <a:pt x="984" y="162"/>
                    <a:pt x="984" y="162"/>
                  </a:cubicBezTo>
                  <a:cubicBezTo>
                    <a:pt x="914" y="167"/>
                    <a:pt x="243" y="222"/>
                    <a:pt x="0" y="658"/>
                  </a:cubicBezTo>
                  <a:cubicBezTo>
                    <a:pt x="0" y="658"/>
                    <a:pt x="302" y="350"/>
                    <a:pt x="984" y="388"/>
                  </a:cubicBezTo>
                  <a:cubicBezTo>
                    <a:pt x="984" y="385"/>
                    <a:pt x="984" y="385"/>
                    <a:pt x="984" y="385"/>
                  </a:cubicBezTo>
                  <a:cubicBezTo>
                    <a:pt x="984" y="533"/>
                    <a:pt x="984" y="533"/>
                    <a:pt x="984" y="533"/>
                  </a:cubicBezTo>
                  <a:lnTo>
                    <a:pt x="1532" y="272"/>
                  </a:lnTo>
                  <a:close/>
                </a:path>
              </a:pathLst>
            </a:custGeom>
            <a:solidFill>
              <a:srgbClr val="2B293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40"/>
            <p:cNvSpPr>
              <a:spLocks/>
            </p:cNvSpPr>
            <p:nvPr/>
          </p:nvSpPr>
          <p:spPr bwMode="auto">
            <a:xfrm>
              <a:off x="1447800" y="2628900"/>
              <a:ext cx="5745163" cy="2468563"/>
            </a:xfrm>
            <a:custGeom>
              <a:avLst/>
              <a:gdLst/>
              <a:ahLst/>
              <a:cxnLst>
                <a:cxn ang="0">
                  <a:pos x="1532" y="272"/>
                </a:cxn>
                <a:cxn ang="0">
                  <a:pos x="984" y="0"/>
                </a:cxn>
                <a:cxn ang="0">
                  <a:pos x="984" y="162"/>
                </a:cxn>
                <a:cxn ang="0">
                  <a:pos x="0" y="658"/>
                </a:cxn>
                <a:cxn ang="0">
                  <a:pos x="984" y="388"/>
                </a:cxn>
                <a:cxn ang="0">
                  <a:pos x="984" y="385"/>
                </a:cxn>
                <a:cxn ang="0">
                  <a:pos x="984" y="533"/>
                </a:cxn>
                <a:cxn ang="0">
                  <a:pos x="1532" y="272"/>
                </a:cxn>
              </a:cxnLst>
              <a:rect l="0" t="0" r="r" b="b"/>
              <a:pathLst>
                <a:path w="1532" h="658">
                  <a:moveTo>
                    <a:pt x="1532" y="272"/>
                  </a:moveTo>
                  <a:cubicBezTo>
                    <a:pt x="984" y="0"/>
                    <a:pt x="984" y="0"/>
                    <a:pt x="984" y="0"/>
                  </a:cubicBezTo>
                  <a:cubicBezTo>
                    <a:pt x="984" y="162"/>
                    <a:pt x="984" y="162"/>
                    <a:pt x="984" y="162"/>
                  </a:cubicBezTo>
                  <a:cubicBezTo>
                    <a:pt x="914" y="167"/>
                    <a:pt x="243" y="222"/>
                    <a:pt x="0" y="658"/>
                  </a:cubicBezTo>
                  <a:cubicBezTo>
                    <a:pt x="0" y="658"/>
                    <a:pt x="302" y="350"/>
                    <a:pt x="984" y="388"/>
                  </a:cubicBezTo>
                  <a:cubicBezTo>
                    <a:pt x="984" y="385"/>
                    <a:pt x="984" y="385"/>
                    <a:pt x="984" y="385"/>
                  </a:cubicBezTo>
                  <a:cubicBezTo>
                    <a:pt x="984" y="533"/>
                    <a:pt x="984" y="533"/>
                    <a:pt x="984" y="533"/>
                  </a:cubicBezTo>
                  <a:lnTo>
                    <a:pt x="1532" y="272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27" name="Straight Connector 26"/>
          <p:cNvCxnSpPr/>
          <p:nvPr/>
        </p:nvCxnSpPr>
        <p:spPr>
          <a:xfrm rot="5400000">
            <a:off x="3024002" y="5514897"/>
            <a:ext cx="2310430" cy="1675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5400000">
            <a:off x="5007541" y="5343288"/>
            <a:ext cx="2812697" cy="1675"/>
          </a:xfrm>
          <a:prstGeom prst="line">
            <a:avLst/>
          </a:prstGeom>
          <a:ln>
            <a:solidFill>
              <a:schemeClr val="tx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3175273" y="3544317"/>
            <a:ext cx="539560" cy="539560"/>
            <a:chOff x="3237545" y="4561747"/>
            <a:chExt cx="1146960" cy="1146960"/>
          </a:xfrm>
        </p:grpSpPr>
        <p:sp>
          <p:nvSpPr>
            <p:cNvPr id="25" name="圆角矩形 24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3351015" y="4675219"/>
              <a:ext cx="920024" cy="92002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17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>
                  <a:solidFill>
                    <a:srgbClr val="2B2939"/>
                  </a:solidFill>
                  <a:cs typeface="+mn-ea"/>
                  <a:sym typeface="+mn-lt"/>
                </a:rPr>
                <a:t>1</a:t>
              </a:r>
              <a:endParaRPr lang="zh-CN" altLang="en-US" sz="3200" b="1" dirty="0">
                <a:solidFill>
                  <a:srgbClr val="2B2939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558507" y="2827288"/>
            <a:ext cx="802042" cy="802042"/>
            <a:chOff x="3237545" y="4561747"/>
            <a:chExt cx="1146960" cy="1146960"/>
          </a:xfrm>
        </p:grpSpPr>
        <p:sp>
          <p:nvSpPr>
            <p:cNvPr id="30" name="圆角矩形 29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3351015" y="4675219"/>
              <a:ext cx="920024" cy="92002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17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>
                  <a:solidFill>
                    <a:srgbClr val="2B2939"/>
                  </a:solidFill>
                  <a:cs typeface="+mn-ea"/>
                  <a:sym typeface="+mn-lt"/>
                </a:rPr>
                <a:t>2</a:t>
              </a:r>
              <a:endParaRPr lang="zh-CN" altLang="en-US" sz="3200" b="1" dirty="0">
                <a:solidFill>
                  <a:srgbClr val="2B2939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572101" y="2284058"/>
            <a:ext cx="1141668" cy="1141668"/>
            <a:chOff x="3237545" y="4561747"/>
            <a:chExt cx="1146960" cy="1146960"/>
          </a:xfrm>
        </p:grpSpPr>
        <p:sp>
          <p:nvSpPr>
            <p:cNvPr id="33" name="圆角矩形 32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24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3351015" y="4675219"/>
              <a:ext cx="920024" cy="92002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17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>
                  <a:solidFill>
                    <a:srgbClr val="2B2939"/>
                  </a:solidFill>
                  <a:cs typeface="+mn-ea"/>
                  <a:sym typeface="+mn-lt"/>
                </a:rPr>
                <a:t>3</a:t>
              </a:r>
              <a:endParaRPr lang="zh-CN" altLang="en-US" sz="3200" b="1" dirty="0">
                <a:solidFill>
                  <a:srgbClr val="2B2939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5" name="TextBox 41"/>
          <p:cNvSpPr txBox="1"/>
          <p:nvPr/>
        </p:nvSpPr>
        <p:spPr>
          <a:xfrm>
            <a:off x="1677339" y="5614497"/>
            <a:ext cx="2303765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TextBox 170"/>
          <p:cNvSpPr txBox="1"/>
          <p:nvPr/>
        </p:nvSpPr>
        <p:spPr>
          <a:xfrm>
            <a:off x="1677338" y="5315748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TextBox 41"/>
          <p:cNvSpPr txBox="1"/>
          <p:nvPr/>
        </p:nvSpPr>
        <p:spPr>
          <a:xfrm>
            <a:off x="4191939" y="5384854"/>
            <a:ext cx="2303765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8" name="TextBox 170"/>
          <p:cNvSpPr txBox="1"/>
          <p:nvPr/>
        </p:nvSpPr>
        <p:spPr>
          <a:xfrm>
            <a:off x="4191938" y="5086105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TextBox 41"/>
          <p:cNvSpPr txBox="1"/>
          <p:nvPr/>
        </p:nvSpPr>
        <p:spPr>
          <a:xfrm>
            <a:off x="6506514" y="5042997"/>
            <a:ext cx="2303765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0" name="TextBox 170"/>
          <p:cNvSpPr txBox="1"/>
          <p:nvPr/>
        </p:nvSpPr>
        <p:spPr>
          <a:xfrm>
            <a:off x="6506513" y="4744248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474590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  <p:bldP spid="39" grpId="0"/>
      <p:bldP spid="4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>
            <p:custDataLst>
              <p:tags r:id="rId2"/>
            </p:custDataLst>
          </p:nvPr>
        </p:nvSpPr>
        <p:spPr>
          <a:xfrm>
            <a:off x="3482497" y="3572804"/>
            <a:ext cx="920124" cy="648960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altLang="zh-CN" sz="3375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</a:t>
            </a:r>
            <a:r>
              <a:rPr lang="en-US" altLang="zh-CN" sz="4217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art</a:t>
            </a:r>
            <a:endParaRPr lang="zh-CN" altLang="en-US" sz="12127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2" name="文本框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619530" y="3402042"/>
            <a:ext cx="646011" cy="34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215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章 节</a:t>
            </a:r>
          </a:p>
        </p:txBody>
      </p:sp>
      <p:sp>
        <p:nvSpPr>
          <p:cNvPr id="10" name="任意多边形 9"/>
          <p:cNvSpPr>
            <a:spLocks/>
          </p:cNvSpPr>
          <p:nvPr/>
        </p:nvSpPr>
        <p:spPr bwMode="auto">
          <a:xfrm>
            <a:off x="6225132" y="2408540"/>
            <a:ext cx="6633267" cy="1768350"/>
          </a:xfrm>
          <a:custGeom>
            <a:avLst/>
            <a:gdLst>
              <a:gd name="connsiteX0" fmla="*/ 5835374 w 6633631"/>
              <a:gd name="connsiteY0" fmla="*/ 0 h 1768447"/>
              <a:gd name="connsiteX1" fmla="*/ 6099146 w 6633631"/>
              <a:gd name="connsiteY1" fmla="*/ 12824 h 1768447"/>
              <a:gd name="connsiteX2" fmla="*/ 6366389 w 6633631"/>
              <a:gd name="connsiteY2" fmla="*/ 38472 h 1768447"/>
              <a:gd name="connsiteX3" fmla="*/ 6633631 w 6633631"/>
              <a:gd name="connsiteY3" fmla="*/ 80607 h 1768447"/>
              <a:gd name="connsiteX4" fmla="*/ 6633631 w 6633631"/>
              <a:gd name="connsiteY4" fmla="*/ 957939 h 1768447"/>
              <a:gd name="connsiteX5" fmla="*/ 6633631 w 6633631"/>
              <a:gd name="connsiteY5" fmla="*/ 1205442 h 1768447"/>
              <a:gd name="connsiteX6" fmla="*/ 6633631 w 6633631"/>
              <a:gd name="connsiteY6" fmla="*/ 1768447 h 1768447"/>
              <a:gd name="connsiteX7" fmla="*/ 0 w 6633631"/>
              <a:gd name="connsiteY7" fmla="*/ 1768447 h 1768447"/>
              <a:gd name="connsiteX8" fmla="*/ 0 w 6633631"/>
              <a:gd name="connsiteY8" fmla="*/ 1205442 h 1768447"/>
              <a:gd name="connsiteX9" fmla="*/ 0 w 6633631"/>
              <a:gd name="connsiteY9" fmla="*/ 957939 h 1768447"/>
              <a:gd name="connsiteX10" fmla="*/ 0 w 6633631"/>
              <a:gd name="connsiteY10" fmla="*/ 650353 h 1768447"/>
              <a:gd name="connsiteX11" fmla="*/ 207084 w 6633631"/>
              <a:gd name="connsiteY11" fmla="*/ 730960 h 1768447"/>
              <a:gd name="connsiteX12" fmla="*/ 415325 w 6633631"/>
              <a:gd name="connsiteY12" fmla="*/ 787751 h 1768447"/>
              <a:gd name="connsiteX13" fmla="*/ 625880 w 6633631"/>
              <a:gd name="connsiteY13" fmla="*/ 829887 h 1768447"/>
              <a:gd name="connsiteX14" fmla="*/ 838748 w 6633631"/>
              <a:gd name="connsiteY14" fmla="*/ 855534 h 1768447"/>
              <a:gd name="connsiteX15" fmla="*/ 1053931 w 6633631"/>
              <a:gd name="connsiteY15" fmla="*/ 864694 h 1768447"/>
              <a:gd name="connsiteX16" fmla="*/ 1272584 w 6633631"/>
              <a:gd name="connsiteY16" fmla="*/ 862862 h 1768447"/>
              <a:gd name="connsiteX17" fmla="*/ 1491237 w 6633631"/>
              <a:gd name="connsiteY17" fmla="*/ 846374 h 1768447"/>
              <a:gd name="connsiteX18" fmla="*/ 1713360 w 6633631"/>
              <a:gd name="connsiteY18" fmla="*/ 817063 h 1768447"/>
              <a:gd name="connsiteX19" fmla="*/ 1936641 w 6633631"/>
              <a:gd name="connsiteY19" fmla="*/ 782255 h 1768447"/>
              <a:gd name="connsiteX20" fmla="*/ 2163392 w 6633631"/>
              <a:gd name="connsiteY20" fmla="*/ 736456 h 1768447"/>
              <a:gd name="connsiteX21" fmla="*/ 2392457 w 6633631"/>
              <a:gd name="connsiteY21" fmla="*/ 683328 h 1768447"/>
              <a:gd name="connsiteX22" fmla="*/ 2623836 w 6633631"/>
              <a:gd name="connsiteY22" fmla="*/ 624705 h 1768447"/>
              <a:gd name="connsiteX23" fmla="*/ 2856372 w 6633631"/>
              <a:gd name="connsiteY23" fmla="*/ 564250 h 1768447"/>
              <a:gd name="connsiteX24" fmla="*/ 3091221 w 6633631"/>
              <a:gd name="connsiteY24" fmla="*/ 496466 h 1768447"/>
              <a:gd name="connsiteX25" fmla="*/ 3330698 w 6633631"/>
              <a:gd name="connsiteY25" fmla="*/ 432347 h 1768447"/>
              <a:gd name="connsiteX26" fmla="*/ 3569019 w 6633631"/>
              <a:gd name="connsiteY26" fmla="*/ 364564 h 1768447"/>
              <a:gd name="connsiteX27" fmla="*/ 3811966 w 6633631"/>
              <a:gd name="connsiteY27" fmla="*/ 300445 h 1768447"/>
              <a:gd name="connsiteX28" fmla="*/ 4057228 w 6633631"/>
              <a:gd name="connsiteY28" fmla="*/ 239989 h 1768447"/>
              <a:gd name="connsiteX29" fmla="*/ 4304803 w 6633631"/>
              <a:gd name="connsiteY29" fmla="*/ 183198 h 1768447"/>
              <a:gd name="connsiteX30" fmla="*/ 4553535 w 6633631"/>
              <a:gd name="connsiteY30" fmla="*/ 128239 h 1768447"/>
              <a:gd name="connsiteX31" fmla="*/ 4804581 w 6633631"/>
              <a:gd name="connsiteY31" fmla="*/ 82439 h 1768447"/>
              <a:gd name="connsiteX32" fmla="*/ 5060255 w 6633631"/>
              <a:gd name="connsiteY32" fmla="*/ 47632 h 1768447"/>
              <a:gd name="connsiteX33" fmla="*/ 5314771 w 6633631"/>
              <a:gd name="connsiteY33" fmla="*/ 18320 h 1768447"/>
              <a:gd name="connsiteX34" fmla="*/ 5575073 w 6633631"/>
              <a:gd name="connsiteY34" fmla="*/ 3664 h 1768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633631" h="1768447">
                <a:moveTo>
                  <a:pt x="5835374" y="0"/>
                </a:moveTo>
                <a:lnTo>
                  <a:pt x="6099146" y="12824"/>
                </a:lnTo>
                <a:lnTo>
                  <a:pt x="6366389" y="38472"/>
                </a:lnTo>
                <a:lnTo>
                  <a:pt x="6633631" y="80607"/>
                </a:lnTo>
                <a:lnTo>
                  <a:pt x="6633631" y="957939"/>
                </a:lnTo>
                <a:lnTo>
                  <a:pt x="6633631" y="1205442"/>
                </a:lnTo>
                <a:lnTo>
                  <a:pt x="6633631" y="1768447"/>
                </a:lnTo>
                <a:lnTo>
                  <a:pt x="0" y="1768447"/>
                </a:lnTo>
                <a:lnTo>
                  <a:pt x="0" y="1205442"/>
                </a:lnTo>
                <a:lnTo>
                  <a:pt x="0" y="957939"/>
                </a:lnTo>
                <a:lnTo>
                  <a:pt x="0" y="650353"/>
                </a:lnTo>
                <a:lnTo>
                  <a:pt x="207084" y="730960"/>
                </a:lnTo>
                <a:lnTo>
                  <a:pt x="415325" y="787751"/>
                </a:lnTo>
                <a:lnTo>
                  <a:pt x="625880" y="829887"/>
                </a:lnTo>
                <a:lnTo>
                  <a:pt x="838748" y="855534"/>
                </a:lnTo>
                <a:lnTo>
                  <a:pt x="1053931" y="864694"/>
                </a:lnTo>
                <a:lnTo>
                  <a:pt x="1272584" y="862862"/>
                </a:lnTo>
                <a:lnTo>
                  <a:pt x="1491237" y="846374"/>
                </a:lnTo>
                <a:lnTo>
                  <a:pt x="1713360" y="817063"/>
                </a:lnTo>
                <a:lnTo>
                  <a:pt x="1936641" y="782255"/>
                </a:lnTo>
                <a:lnTo>
                  <a:pt x="2163392" y="736456"/>
                </a:lnTo>
                <a:lnTo>
                  <a:pt x="2392457" y="683328"/>
                </a:lnTo>
                <a:lnTo>
                  <a:pt x="2623836" y="624705"/>
                </a:lnTo>
                <a:lnTo>
                  <a:pt x="2856372" y="564250"/>
                </a:lnTo>
                <a:lnTo>
                  <a:pt x="3091221" y="496466"/>
                </a:lnTo>
                <a:lnTo>
                  <a:pt x="3330698" y="432347"/>
                </a:lnTo>
                <a:lnTo>
                  <a:pt x="3569019" y="364564"/>
                </a:lnTo>
                <a:lnTo>
                  <a:pt x="3811966" y="300445"/>
                </a:lnTo>
                <a:lnTo>
                  <a:pt x="4057228" y="239989"/>
                </a:lnTo>
                <a:lnTo>
                  <a:pt x="4304803" y="183198"/>
                </a:lnTo>
                <a:lnTo>
                  <a:pt x="4553535" y="128239"/>
                </a:lnTo>
                <a:lnTo>
                  <a:pt x="4804581" y="82439"/>
                </a:lnTo>
                <a:lnTo>
                  <a:pt x="5060255" y="47632"/>
                </a:lnTo>
                <a:lnTo>
                  <a:pt x="5314771" y="18320"/>
                </a:lnTo>
                <a:lnTo>
                  <a:pt x="5575073" y="3664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2053" name="文本框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574077" y="2924913"/>
            <a:ext cx="1442703" cy="1557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0123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zh-CN" altLang="en-US" sz="10123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6631398" y="3352853"/>
            <a:ext cx="3686196" cy="553870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3999" kern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明年工作计划</a:t>
            </a:r>
          </a:p>
        </p:txBody>
      </p:sp>
      <p:sp>
        <p:nvSpPr>
          <p:cNvPr id="7" name="文本占位符 6"/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6631398" y="3930027"/>
            <a:ext cx="3686196" cy="22159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en-US" altLang="zh-CN" kern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182145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24"/>
          <p:cNvGrpSpPr/>
          <p:nvPr/>
        </p:nvGrpSpPr>
        <p:grpSpPr>
          <a:xfrm rot="9900000">
            <a:off x="7611898" y="5093760"/>
            <a:ext cx="951441" cy="813426"/>
            <a:chOff x="2208213" y="4308475"/>
            <a:chExt cx="1313851" cy="1123184"/>
          </a:xfrm>
          <a:solidFill>
            <a:schemeClr val="accent4"/>
          </a:solidFill>
        </p:grpSpPr>
        <p:sp>
          <p:nvSpPr>
            <p:cNvPr id="19" name="Oval 18"/>
            <p:cNvSpPr>
              <a:spLocks noChangeArrowheads="1"/>
            </p:cNvSpPr>
            <p:nvPr/>
          </p:nvSpPr>
          <p:spPr bwMode="auto">
            <a:xfrm>
              <a:off x="2208213" y="4308475"/>
              <a:ext cx="885825" cy="8890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Freeform 31"/>
            <p:cNvSpPr>
              <a:spLocks/>
            </p:cNvSpPr>
            <p:nvPr/>
          </p:nvSpPr>
          <p:spPr bwMode="auto">
            <a:xfrm rot="2700000">
              <a:off x="3093668" y="5003263"/>
              <a:ext cx="330801" cy="525991"/>
            </a:xfrm>
            <a:custGeom>
              <a:avLst/>
              <a:gdLst>
                <a:gd name="T0" fmla="*/ 0 w 161"/>
                <a:gd name="T1" fmla="*/ 0 h 256"/>
                <a:gd name="T2" fmla="*/ 0 w 161"/>
                <a:gd name="T3" fmla="*/ 256 h 256"/>
                <a:gd name="T4" fmla="*/ 161 w 161"/>
                <a:gd name="T5" fmla="*/ 128 h 256"/>
                <a:gd name="T6" fmla="*/ 0 w 161"/>
                <a:gd name="T7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256">
                  <a:moveTo>
                    <a:pt x="0" y="0"/>
                  </a:moveTo>
                  <a:lnTo>
                    <a:pt x="0" y="256"/>
                  </a:lnTo>
                  <a:lnTo>
                    <a:pt x="161" y="12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 rot="17100000">
            <a:off x="4173320" y="5044968"/>
            <a:ext cx="951515" cy="813366"/>
            <a:chOff x="2208213" y="4308475"/>
            <a:chExt cx="1313851" cy="1123184"/>
          </a:xfrm>
          <a:solidFill>
            <a:schemeClr val="accent3"/>
          </a:solidFill>
        </p:grpSpPr>
        <p:sp>
          <p:nvSpPr>
            <p:cNvPr id="22" name="Oval 18"/>
            <p:cNvSpPr>
              <a:spLocks noChangeArrowheads="1"/>
            </p:cNvSpPr>
            <p:nvPr/>
          </p:nvSpPr>
          <p:spPr bwMode="auto">
            <a:xfrm>
              <a:off x="2208213" y="4308475"/>
              <a:ext cx="885825" cy="8890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Freeform 31"/>
            <p:cNvSpPr>
              <a:spLocks/>
            </p:cNvSpPr>
            <p:nvPr/>
          </p:nvSpPr>
          <p:spPr bwMode="auto">
            <a:xfrm rot="2700000">
              <a:off x="3093668" y="5003263"/>
              <a:ext cx="330801" cy="525991"/>
            </a:xfrm>
            <a:custGeom>
              <a:avLst/>
              <a:gdLst>
                <a:gd name="T0" fmla="*/ 0 w 161"/>
                <a:gd name="T1" fmla="*/ 0 h 256"/>
                <a:gd name="T2" fmla="*/ 0 w 161"/>
                <a:gd name="T3" fmla="*/ 256 h 256"/>
                <a:gd name="T4" fmla="*/ 161 w 161"/>
                <a:gd name="T5" fmla="*/ 128 h 256"/>
                <a:gd name="T6" fmla="*/ 0 w 161"/>
                <a:gd name="T7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256">
                  <a:moveTo>
                    <a:pt x="0" y="0"/>
                  </a:moveTo>
                  <a:lnTo>
                    <a:pt x="0" y="256"/>
                  </a:lnTo>
                  <a:lnTo>
                    <a:pt x="161" y="12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4" name="Group 18"/>
          <p:cNvGrpSpPr/>
          <p:nvPr/>
        </p:nvGrpSpPr>
        <p:grpSpPr>
          <a:xfrm flipH="1">
            <a:off x="7522842" y="2496044"/>
            <a:ext cx="951440" cy="813426"/>
            <a:chOff x="2208213" y="4308475"/>
            <a:chExt cx="1313851" cy="1123184"/>
          </a:xfrm>
          <a:solidFill>
            <a:schemeClr val="accent2"/>
          </a:solidFill>
        </p:grpSpPr>
        <p:sp>
          <p:nvSpPr>
            <p:cNvPr id="25" name="Oval 18"/>
            <p:cNvSpPr>
              <a:spLocks noChangeArrowheads="1"/>
            </p:cNvSpPr>
            <p:nvPr/>
          </p:nvSpPr>
          <p:spPr bwMode="auto">
            <a:xfrm>
              <a:off x="2208213" y="4308475"/>
              <a:ext cx="885825" cy="8890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0" name="Freeform 31"/>
            <p:cNvSpPr>
              <a:spLocks/>
            </p:cNvSpPr>
            <p:nvPr/>
          </p:nvSpPr>
          <p:spPr bwMode="auto">
            <a:xfrm rot="2700000">
              <a:off x="3093668" y="5003263"/>
              <a:ext cx="330801" cy="525991"/>
            </a:xfrm>
            <a:custGeom>
              <a:avLst/>
              <a:gdLst>
                <a:gd name="T0" fmla="*/ 0 w 161"/>
                <a:gd name="T1" fmla="*/ 0 h 256"/>
                <a:gd name="T2" fmla="*/ 0 w 161"/>
                <a:gd name="T3" fmla="*/ 256 h 256"/>
                <a:gd name="T4" fmla="*/ 161 w 161"/>
                <a:gd name="T5" fmla="*/ 128 h 256"/>
                <a:gd name="T6" fmla="*/ 0 w 161"/>
                <a:gd name="T7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256">
                  <a:moveTo>
                    <a:pt x="0" y="0"/>
                  </a:moveTo>
                  <a:lnTo>
                    <a:pt x="0" y="256"/>
                  </a:lnTo>
                  <a:lnTo>
                    <a:pt x="161" y="12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1" name="Group 14"/>
          <p:cNvGrpSpPr/>
          <p:nvPr/>
        </p:nvGrpSpPr>
        <p:grpSpPr>
          <a:xfrm>
            <a:off x="4263273" y="2496044"/>
            <a:ext cx="951441" cy="813426"/>
            <a:chOff x="2208213" y="4308475"/>
            <a:chExt cx="1313851" cy="1123184"/>
          </a:xfrm>
        </p:grpSpPr>
        <p:sp>
          <p:nvSpPr>
            <p:cNvPr id="42" name="Oval 18"/>
            <p:cNvSpPr>
              <a:spLocks noChangeArrowheads="1"/>
            </p:cNvSpPr>
            <p:nvPr/>
          </p:nvSpPr>
          <p:spPr bwMode="auto">
            <a:xfrm>
              <a:off x="2208213" y="4308475"/>
              <a:ext cx="885825" cy="889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3" name="Freeform 31"/>
            <p:cNvSpPr>
              <a:spLocks/>
            </p:cNvSpPr>
            <p:nvPr/>
          </p:nvSpPr>
          <p:spPr bwMode="auto">
            <a:xfrm rot="2700000">
              <a:off x="3093668" y="5003263"/>
              <a:ext cx="330801" cy="525991"/>
            </a:xfrm>
            <a:custGeom>
              <a:avLst/>
              <a:gdLst>
                <a:gd name="T0" fmla="*/ 0 w 161"/>
                <a:gd name="T1" fmla="*/ 0 h 256"/>
                <a:gd name="T2" fmla="*/ 0 w 161"/>
                <a:gd name="T3" fmla="*/ 256 h 256"/>
                <a:gd name="T4" fmla="*/ 161 w 161"/>
                <a:gd name="T5" fmla="*/ 128 h 256"/>
                <a:gd name="T6" fmla="*/ 0 w 161"/>
                <a:gd name="T7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" h="256">
                  <a:moveTo>
                    <a:pt x="0" y="0"/>
                  </a:moveTo>
                  <a:lnTo>
                    <a:pt x="0" y="256"/>
                  </a:lnTo>
                  <a:lnTo>
                    <a:pt x="161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79409" tIns="39705" rIns="79409" bIns="39705" numCol="1" anchor="t" anchorCtr="0" compatLnSpc="1">
              <a:prstTxWarp prst="textNoShape">
                <a:avLst/>
              </a:prstTxWarp>
            </a:bodyPr>
            <a:lstStyle/>
            <a:p>
              <a:endParaRPr lang="id-ID" sz="1050">
                <a:ln>
                  <a:solidFill>
                    <a:schemeClr val="bg2"/>
                  </a:solidFill>
                </a:ln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4" name="Text Placeholder 7"/>
          <p:cNvSpPr txBox="1">
            <a:spLocks/>
          </p:cNvSpPr>
          <p:nvPr/>
        </p:nvSpPr>
        <p:spPr>
          <a:xfrm>
            <a:off x="4254035" y="2567853"/>
            <a:ext cx="624041" cy="484740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966" b="1" kern="1200">
                <a:ln>
                  <a:noFill/>
                </a:ln>
                <a:solidFill>
                  <a:schemeClr val="bg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800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45" name="Text Placeholder 2"/>
          <p:cNvSpPr txBox="1">
            <a:spLocks/>
          </p:cNvSpPr>
          <p:nvPr/>
        </p:nvSpPr>
        <p:spPr>
          <a:xfrm>
            <a:off x="1964879" y="2524373"/>
            <a:ext cx="2055981" cy="429605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89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Text Placeholder 7"/>
          <p:cNvSpPr txBox="1">
            <a:spLocks/>
          </p:cNvSpPr>
          <p:nvPr/>
        </p:nvSpPr>
        <p:spPr>
          <a:xfrm>
            <a:off x="4212515" y="5330420"/>
            <a:ext cx="624041" cy="484740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966" b="1" kern="1200">
                <a:solidFill>
                  <a:schemeClr val="bg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800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47" name="Text Placeholder 2"/>
          <p:cNvSpPr txBox="1">
            <a:spLocks/>
          </p:cNvSpPr>
          <p:nvPr/>
        </p:nvSpPr>
        <p:spPr>
          <a:xfrm>
            <a:off x="1964879" y="5274660"/>
            <a:ext cx="2055981" cy="429605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89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Text Placeholder 7"/>
          <p:cNvSpPr txBox="1">
            <a:spLocks/>
          </p:cNvSpPr>
          <p:nvPr/>
        </p:nvSpPr>
        <p:spPr>
          <a:xfrm>
            <a:off x="7849723" y="2567853"/>
            <a:ext cx="624041" cy="484740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966" b="1" kern="1200">
                <a:solidFill>
                  <a:schemeClr val="bg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800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49" name="Text Placeholder 2"/>
          <p:cNvSpPr txBox="1">
            <a:spLocks/>
          </p:cNvSpPr>
          <p:nvPr/>
        </p:nvSpPr>
        <p:spPr>
          <a:xfrm>
            <a:off x="8760114" y="2518843"/>
            <a:ext cx="2100598" cy="429605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89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Text Placeholder 7"/>
          <p:cNvSpPr txBox="1">
            <a:spLocks/>
          </p:cNvSpPr>
          <p:nvPr/>
        </p:nvSpPr>
        <p:spPr>
          <a:xfrm>
            <a:off x="7932663" y="5297155"/>
            <a:ext cx="624041" cy="484740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966" b="1" kern="1200">
                <a:solidFill>
                  <a:schemeClr val="bg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800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51" name="Text Placeholder 2"/>
          <p:cNvSpPr txBox="1">
            <a:spLocks/>
          </p:cNvSpPr>
          <p:nvPr/>
        </p:nvSpPr>
        <p:spPr>
          <a:xfrm>
            <a:off x="8760114" y="5274660"/>
            <a:ext cx="2100598" cy="429605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89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Shape 1719"/>
          <p:cNvSpPr/>
          <p:nvPr/>
        </p:nvSpPr>
        <p:spPr>
          <a:xfrm>
            <a:off x="4796125" y="3874359"/>
            <a:ext cx="1558843" cy="1870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44" y="21600"/>
                </a:moveTo>
                <a:lnTo>
                  <a:pt x="17863" y="16372"/>
                </a:lnTo>
                <a:lnTo>
                  <a:pt x="21600" y="11064"/>
                </a:lnTo>
                <a:cubicBezTo>
                  <a:pt x="16705" y="10632"/>
                  <a:pt x="12832" y="7246"/>
                  <a:pt x="12619" y="3093"/>
                </a:cubicBezTo>
                <a:lnTo>
                  <a:pt x="6294" y="0"/>
                </a:lnTo>
                <a:lnTo>
                  <a:pt x="0" y="3080"/>
                </a:lnTo>
                <a:cubicBezTo>
                  <a:pt x="216" y="13022"/>
                  <a:pt x="9708" y="21118"/>
                  <a:pt x="21544" y="2160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9813" tIns="9813" rIns="9813" bIns="9813" anchor="ctr"/>
          <a:lstStyle/>
          <a:p>
            <a:pPr defTabSz="1177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Shape 1720"/>
          <p:cNvSpPr/>
          <p:nvPr/>
        </p:nvSpPr>
        <p:spPr>
          <a:xfrm>
            <a:off x="6166927" y="4188007"/>
            <a:ext cx="1870348" cy="15590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5305"/>
                </a:moveTo>
                <a:lnTo>
                  <a:pt x="3079" y="21600"/>
                </a:lnTo>
                <a:cubicBezTo>
                  <a:pt x="13022" y="21383"/>
                  <a:pt x="21117" y="11891"/>
                  <a:pt x="21600" y="57"/>
                </a:cubicBezTo>
                <a:lnTo>
                  <a:pt x="16372" y="3738"/>
                </a:lnTo>
                <a:lnTo>
                  <a:pt x="11063" y="0"/>
                </a:lnTo>
                <a:cubicBezTo>
                  <a:pt x="10631" y="4895"/>
                  <a:pt x="7245" y="8768"/>
                  <a:pt x="3093" y="8981"/>
                </a:cubicBezTo>
                <a:cubicBezTo>
                  <a:pt x="3093" y="8981"/>
                  <a:pt x="0" y="15305"/>
                  <a:pt x="0" y="15305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9813" tIns="9813" rIns="9813" bIns="9813" anchor="ctr"/>
          <a:lstStyle/>
          <a:p>
            <a:pPr defTabSz="1177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Shape 1721"/>
          <p:cNvSpPr/>
          <p:nvPr/>
        </p:nvSpPr>
        <p:spPr>
          <a:xfrm>
            <a:off x="6468922" y="2520901"/>
            <a:ext cx="1558843" cy="1870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8521"/>
                </a:moveTo>
                <a:cubicBezTo>
                  <a:pt x="21384" y="8578"/>
                  <a:pt x="11891" y="483"/>
                  <a:pt x="56" y="0"/>
                </a:cubicBezTo>
                <a:lnTo>
                  <a:pt x="3737" y="5228"/>
                </a:lnTo>
                <a:lnTo>
                  <a:pt x="0" y="10536"/>
                </a:lnTo>
                <a:cubicBezTo>
                  <a:pt x="4895" y="10968"/>
                  <a:pt x="8767" y="14353"/>
                  <a:pt x="8981" y="18507"/>
                </a:cubicBezTo>
                <a:lnTo>
                  <a:pt x="15305" y="21600"/>
                </a:lnTo>
                <a:cubicBezTo>
                  <a:pt x="15305" y="21600"/>
                  <a:pt x="21600" y="18521"/>
                  <a:pt x="21600" y="1852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9813" tIns="9813" rIns="9813" bIns="9813" anchor="ctr"/>
          <a:lstStyle/>
          <a:p>
            <a:pPr defTabSz="1177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Shape 1722"/>
          <p:cNvSpPr/>
          <p:nvPr/>
        </p:nvSpPr>
        <p:spPr>
          <a:xfrm>
            <a:off x="4796124" y="2520903"/>
            <a:ext cx="1870348" cy="1558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294"/>
                </a:moveTo>
                <a:lnTo>
                  <a:pt x="18521" y="0"/>
                </a:lnTo>
                <a:cubicBezTo>
                  <a:pt x="8577" y="216"/>
                  <a:pt x="483" y="9708"/>
                  <a:pt x="0" y="21544"/>
                </a:cubicBezTo>
                <a:lnTo>
                  <a:pt x="5227" y="17863"/>
                </a:lnTo>
                <a:lnTo>
                  <a:pt x="10537" y="21600"/>
                </a:lnTo>
                <a:cubicBezTo>
                  <a:pt x="10969" y="16705"/>
                  <a:pt x="14354" y="12832"/>
                  <a:pt x="18507" y="12619"/>
                </a:cubicBezTo>
                <a:cubicBezTo>
                  <a:pt x="18507" y="12619"/>
                  <a:pt x="21600" y="6294"/>
                  <a:pt x="21600" y="629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9813" tIns="9813" rIns="9813" bIns="9813" anchor="ctr"/>
          <a:lstStyle/>
          <a:p>
            <a:pPr defTabSz="1177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Text Placeholder 7"/>
          <p:cNvSpPr txBox="1">
            <a:spLocks/>
          </p:cNvSpPr>
          <p:nvPr/>
        </p:nvSpPr>
        <p:spPr>
          <a:xfrm>
            <a:off x="5460257" y="2946309"/>
            <a:ext cx="503766" cy="677727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669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</a:t>
            </a:r>
            <a:endParaRPr lang="es-ES_tradnl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Text Placeholder 7"/>
          <p:cNvSpPr txBox="1">
            <a:spLocks/>
          </p:cNvSpPr>
          <p:nvPr/>
        </p:nvSpPr>
        <p:spPr>
          <a:xfrm>
            <a:off x="5215688" y="4418415"/>
            <a:ext cx="503766" cy="677727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669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</a:t>
            </a:r>
            <a:endParaRPr lang="es-ES_tradnl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Text Placeholder 7"/>
          <p:cNvSpPr txBox="1">
            <a:spLocks/>
          </p:cNvSpPr>
          <p:nvPr/>
        </p:nvSpPr>
        <p:spPr>
          <a:xfrm>
            <a:off x="7118389" y="3236217"/>
            <a:ext cx="508825" cy="679618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669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</a:t>
            </a:r>
            <a:endParaRPr lang="es-ES_tradnl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Text Placeholder 7"/>
          <p:cNvSpPr txBox="1">
            <a:spLocks/>
          </p:cNvSpPr>
          <p:nvPr/>
        </p:nvSpPr>
        <p:spPr>
          <a:xfrm>
            <a:off x="6874397" y="4650801"/>
            <a:ext cx="508825" cy="679618"/>
          </a:xfrm>
          <a:prstGeom prst="rect">
            <a:avLst/>
          </a:prstGeom>
        </p:spPr>
        <p:txBody>
          <a:bodyPr vert="horz" wrap="square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669" b="0" i="0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</a:t>
            </a:r>
            <a:endParaRPr lang="es-ES_tradnl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1680728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4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2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700"/>
                            </p:stCondLst>
                            <p:childTnLst>
                              <p:par>
                                <p:cTn id="58" presetID="9" presetClass="entr" presetSubtype="16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60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50"/>
                            </p:stCondLst>
                            <p:childTnLst>
                              <p:par>
                                <p:cTn id="62" presetID="9" presetClass="entr" presetSubtype="16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64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400"/>
                            </p:stCondLst>
                            <p:childTnLst>
                              <p:par>
                                <p:cTn id="66" presetID="9" presetClass="entr" presetSubtype="16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68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250"/>
                            </p:stCondLst>
                            <p:childTnLst>
                              <p:par>
                                <p:cTn id="70" presetID="9" presetClass="entr" presetSubtype="16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id="72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1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6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1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6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animBg="1" advAuto="0"/>
      <p:bldP spid="53" grpId="0" animBg="1" advAuto="0"/>
      <p:bldP spid="54" grpId="0" animBg="1" advAuto="0"/>
      <p:bldP spid="55" grpId="0" animBg="1" advAuto="0"/>
      <p:bldP spid="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任意多边形 24"/>
          <p:cNvSpPr>
            <a:spLocks/>
          </p:cNvSpPr>
          <p:nvPr/>
        </p:nvSpPr>
        <p:spPr bwMode="auto">
          <a:xfrm rot="5400000">
            <a:off x="-16030" y="16583"/>
            <a:ext cx="7232253" cy="7199485"/>
          </a:xfrm>
          <a:custGeom>
            <a:avLst/>
            <a:gdLst>
              <a:gd name="connsiteX0" fmla="*/ 0 w 7232651"/>
              <a:gd name="connsiteY0" fmla="*/ 5119913 h 7199881"/>
              <a:gd name="connsiteX1" fmla="*/ 0 w 7232651"/>
              <a:gd name="connsiteY1" fmla="*/ 2187704 h 7199881"/>
              <a:gd name="connsiteX2" fmla="*/ 5050712 w 7232651"/>
              <a:gd name="connsiteY2" fmla="*/ 3516361 h 7199881"/>
              <a:gd name="connsiteX3" fmla="*/ 5194910 w 7232651"/>
              <a:gd name="connsiteY3" fmla="*/ 3774075 h 7199881"/>
              <a:gd name="connsiteX4" fmla="*/ 5247561 w 7232651"/>
              <a:gd name="connsiteY4" fmla="*/ 3871433 h 7199881"/>
              <a:gd name="connsiteX5" fmla="*/ 5282344 w 7232651"/>
              <a:gd name="connsiteY5" fmla="*/ 3944019 h 7199881"/>
              <a:gd name="connsiteX6" fmla="*/ 5287880 w 7232651"/>
              <a:gd name="connsiteY6" fmla="*/ 3959057 h 7199881"/>
              <a:gd name="connsiteX7" fmla="*/ 5288354 w 7232651"/>
              <a:gd name="connsiteY7" fmla="*/ 3960917 h 7199881"/>
              <a:gd name="connsiteX8" fmla="*/ 5293535 w 7232651"/>
              <a:gd name="connsiteY8" fmla="*/ 3974424 h 7199881"/>
              <a:gd name="connsiteX9" fmla="*/ 5293536 w 7232651"/>
              <a:gd name="connsiteY9" fmla="*/ 3974424 h 7199881"/>
              <a:gd name="connsiteX10" fmla="*/ 5287880 w 7232651"/>
              <a:gd name="connsiteY10" fmla="*/ 3959057 h 7199881"/>
              <a:gd name="connsiteX11" fmla="*/ 5285982 w 7232651"/>
              <a:gd name="connsiteY11" fmla="*/ 3951611 h 7199881"/>
              <a:gd name="connsiteX12" fmla="*/ 5282344 w 7232651"/>
              <a:gd name="connsiteY12" fmla="*/ 3944019 h 7199881"/>
              <a:gd name="connsiteX13" fmla="*/ 5274598 w 7232651"/>
              <a:gd name="connsiteY13" fmla="*/ 3922976 h 7199881"/>
              <a:gd name="connsiteX14" fmla="*/ 5259419 w 7232651"/>
              <a:gd name="connsiteY14" fmla="*/ 3882887 h 7199881"/>
              <a:gd name="connsiteX15" fmla="*/ 5183526 w 7232651"/>
              <a:gd name="connsiteY15" fmla="*/ 3665262 h 7199881"/>
              <a:gd name="connsiteX16" fmla="*/ 7232650 w 7232651"/>
              <a:gd name="connsiteY16" fmla="*/ 0 h 7199881"/>
              <a:gd name="connsiteX17" fmla="*/ 7232650 w 7232651"/>
              <a:gd name="connsiteY17" fmla="*/ 3974424 h 7199881"/>
              <a:gd name="connsiteX18" fmla="*/ 7232651 w 7232651"/>
              <a:gd name="connsiteY18" fmla="*/ 3974424 h 7199881"/>
              <a:gd name="connsiteX19" fmla="*/ 7232651 w 7232651"/>
              <a:gd name="connsiteY19" fmla="*/ 7199881 h 7199881"/>
              <a:gd name="connsiteX20" fmla="*/ 2 w 7232651"/>
              <a:gd name="connsiteY20" fmla="*/ 7199881 h 7199881"/>
              <a:gd name="connsiteX21" fmla="*/ 2 w 7232651"/>
              <a:gd name="connsiteY21" fmla="*/ 5119913 h 7199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232651" h="7199881">
                <a:moveTo>
                  <a:pt x="0" y="5119913"/>
                </a:moveTo>
                <a:cubicBezTo>
                  <a:pt x="0" y="5119913"/>
                  <a:pt x="0" y="5119913"/>
                  <a:pt x="0" y="2187704"/>
                </a:cubicBezTo>
                <a:cubicBezTo>
                  <a:pt x="2948462" y="847592"/>
                  <a:pt x="4481511" y="2588592"/>
                  <a:pt x="5050712" y="3516361"/>
                </a:cubicBezTo>
                <a:cubicBezTo>
                  <a:pt x="5107632" y="3607993"/>
                  <a:pt x="5156963" y="3699624"/>
                  <a:pt x="5194910" y="3774075"/>
                </a:cubicBezTo>
                <a:cubicBezTo>
                  <a:pt x="5215780" y="3808436"/>
                  <a:pt x="5232857" y="3841367"/>
                  <a:pt x="5247561" y="3871433"/>
                </a:cubicBezTo>
                <a:lnTo>
                  <a:pt x="5282344" y="3944019"/>
                </a:lnTo>
                <a:lnTo>
                  <a:pt x="5287880" y="3959057"/>
                </a:lnTo>
                <a:lnTo>
                  <a:pt x="5288354" y="3960917"/>
                </a:lnTo>
                <a:lnTo>
                  <a:pt x="5293535" y="3974424"/>
                </a:lnTo>
                <a:lnTo>
                  <a:pt x="5293536" y="3974424"/>
                </a:lnTo>
                <a:lnTo>
                  <a:pt x="5287880" y="3959057"/>
                </a:lnTo>
                <a:lnTo>
                  <a:pt x="5285982" y="3951611"/>
                </a:lnTo>
                <a:lnTo>
                  <a:pt x="5282344" y="3944019"/>
                </a:lnTo>
                <a:lnTo>
                  <a:pt x="5274598" y="3922976"/>
                </a:lnTo>
                <a:cubicBezTo>
                  <a:pt x="5267009" y="3905795"/>
                  <a:pt x="5263214" y="3894341"/>
                  <a:pt x="5259419" y="3882887"/>
                </a:cubicBezTo>
                <a:cubicBezTo>
                  <a:pt x="5229062" y="3808437"/>
                  <a:pt x="5206294" y="3733986"/>
                  <a:pt x="5183526" y="3665262"/>
                </a:cubicBezTo>
                <a:cubicBezTo>
                  <a:pt x="4595351" y="1666549"/>
                  <a:pt x="6598940" y="355073"/>
                  <a:pt x="7232650" y="0"/>
                </a:cubicBezTo>
                <a:lnTo>
                  <a:pt x="7232650" y="3974424"/>
                </a:lnTo>
                <a:lnTo>
                  <a:pt x="7232651" y="3974424"/>
                </a:lnTo>
                <a:lnTo>
                  <a:pt x="7232651" y="7199881"/>
                </a:lnTo>
                <a:lnTo>
                  <a:pt x="2" y="7199881"/>
                </a:lnTo>
                <a:lnTo>
                  <a:pt x="2" y="511991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19" name="Freeform 6"/>
          <p:cNvSpPr>
            <a:spLocks/>
          </p:cNvSpPr>
          <p:nvPr/>
        </p:nvSpPr>
        <p:spPr bwMode="auto">
          <a:xfrm rot="5400000">
            <a:off x="2217301" y="1008531"/>
            <a:ext cx="5293079" cy="3276414"/>
          </a:xfrm>
          <a:custGeom>
            <a:avLst/>
            <a:gdLst>
              <a:gd name="T0" fmla="*/ 1386 w 1395"/>
              <a:gd name="T1" fmla="*/ 556 h 572"/>
              <a:gd name="T2" fmla="*/ 1370 w 1395"/>
              <a:gd name="T3" fmla="*/ 526 h 572"/>
              <a:gd name="T4" fmla="*/ 1365 w 1395"/>
              <a:gd name="T5" fmla="*/ 519 h 572"/>
              <a:gd name="T6" fmla="*/ 1327 w 1395"/>
              <a:gd name="T7" fmla="*/ 473 h 572"/>
              <a:gd name="T8" fmla="*/ 0 w 1395"/>
              <a:gd name="T9" fmla="*/ 221 h 572"/>
              <a:gd name="T10" fmla="*/ 0 w 1395"/>
              <a:gd name="T11" fmla="*/ 260 h 572"/>
              <a:gd name="T12" fmla="*/ 1331 w 1395"/>
              <a:gd name="T13" fmla="*/ 492 h 572"/>
              <a:gd name="T14" fmla="*/ 1369 w 1395"/>
              <a:gd name="T15" fmla="*/ 537 h 572"/>
              <a:gd name="T16" fmla="*/ 1393 w 1395"/>
              <a:gd name="T17" fmla="*/ 568 h 572"/>
              <a:gd name="T18" fmla="*/ 1395 w 1395"/>
              <a:gd name="T19" fmla="*/ 572 h 572"/>
              <a:gd name="T20" fmla="*/ 1390 w 1395"/>
              <a:gd name="T21" fmla="*/ 563 h 572"/>
              <a:gd name="T22" fmla="*/ 1386 w 1395"/>
              <a:gd name="T23" fmla="*/ 556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95" h="572">
                <a:moveTo>
                  <a:pt x="1386" y="556"/>
                </a:moveTo>
                <a:cubicBezTo>
                  <a:pt x="1380" y="546"/>
                  <a:pt x="1375" y="536"/>
                  <a:pt x="1370" y="526"/>
                </a:cubicBezTo>
                <a:cubicBezTo>
                  <a:pt x="1368" y="524"/>
                  <a:pt x="1366" y="521"/>
                  <a:pt x="1365" y="519"/>
                </a:cubicBezTo>
                <a:cubicBezTo>
                  <a:pt x="1355" y="506"/>
                  <a:pt x="1342" y="490"/>
                  <a:pt x="1327" y="473"/>
                </a:cubicBezTo>
                <a:cubicBezTo>
                  <a:pt x="1179" y="310"/>
                  <a:pt x="781" y="0"/>
                  <a:pt x="0" y="221"/>
                </a:cubicBezTo>
                <a:cubicBezTo>
                  <a:pt x="0" y="260"/>
                  <a:pt x="0" y="260"/>
                  <a:pt x="0" y="260"/>
                </a:cubicBezTo>
                <a:cubicBezTo>
                  <a:pt x="777" y="26"/>
                  <a:pt x="1181" y="330"/>
                  <a:pt x="1331" y="492"/>
                </a:cubicBezTo>
                <a:cubicBezTo>
                  <a:pt x="1346" y="508"/>
                  <a:pt x="1359" y="524"/>
                  <a:pt x="1369" y="537"/>
                </a:cubicBezTo>
                <a:cubicBezTo>
                  <a:pt x="1380" y="549"/>
                  <a:pt x="1387" y="560"/>
                  <a:pt x="1393" y="568"/>
                </a:cubicBezTo>
                <a:cubicBezTo>
                  <a:pt x="1393" y="569"/>
                  <a:pt x="1394" y="570"/>
                  <a:pt x="1395" y="572"/>
                </a:cubicBezTo>
                <a:cubicBezTo>
                  <a:pt x="1393" y="569"/>
                  <a:pt x="1392" y="566"/>
                  <a:pt x="1390" y="563"/>
                </a:cubicBezTo>
                <a:cubicBezTo>
                  <a:pt x="1388" y="560"/>
                  <a:pt x="1387" y="558"/>
                  <a:pt x="1386" y="55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24" name="Freeform 8"/>
          <p:cNvSpPr>
            <a:spLocks/>
          </p:cNvSpPr>
          <p:nvPr/>
        </p:nvSpPr>
        <p:spPr bwMode="auto">
          <a:xfrm rot="5400000">
            <a:off x="4188841" y="4433989"/>
            <a:ext cx="2143710" cy="3453213"/>
          </a:xfrm>
          <a:custGeom>
            <a:avLst/>
            <a:gdLst>
              <a:gd name="T0" fmla="*/ 621 w 621"/>
              <a:gd name="T1" fmla="*/ 0 h 603"/>
              <a:gd name="T2" fmla="*/ 54 w 621"/>
              <a:gd name="T3" fmla="*/ 495 h 603"/>
              <a:gd name="T4" fmla="*/ 81 w 621"/>
              <a:gd name="T5" fmla="*/ 603 h 603"/>
              <a:gd name="T6" fmla="*/ 482 w 621"/>
              <a:gd name="T7" fmla="*/ 232 h 603"/>
              <a:gd name="T8" fmla="*/ 621 w 621"/>
              <a:gd name="T9" fmla="*/ 203 h 603"/>
              <a:gd name="T10" fmla="*/ 621 w 621"/>
              <a:gd name="T11" fmla="*/ 0 h 603"/>
              <a:gd name="connsiteX0" fmla="*/ 9130 w 9130"/>
              <a:gd name="connsiteY0" fmla="*/ 0 h 10000"/>
              <a:gd name="connsiteX1" fmla="*/ 0 w 9130"/>
              <a:gd name="connsiteY1" fmla="*/ 8209 h 10000"/>
              <a:gd name="connsiteX2" fmla="*/ 434 w 9130"/>
              <a:gd name="connsiteY2" fmla="*/ 10000 h 10000"/>
              <a:gd name="connsiteX3" fmla="*/ 6892 w 9130"/>
              <a:gd name="connsiteY3" fmla="*/ 3847 h 10000"/>
              <a:gd name="connsiteX4" fmla="*/ 9130 w 9130"/>
              <a:gd name="connsiteY4" fmla="*/ 3367 h 10000"/>
              <a:gd name="connsiteX5" fmla="*/ 9130 w 9130"/>
              <a:gd name="connsiteY5" fmla="*/ 0 h 10000"/>
              <a:gd name="connsiteX0" fmla="*/ 10021 w 10021"/>
              <a:gd name="connsiteY0" fmla="*/ 0 h 10000"/>
              <a:gd name="connsiteX1" fmla="*/ 21 w 10021"/>
              <a:gd name="connsiteY1" fmla="*/ 8209 h 10000"/>
              <a:gd name="connsiteX2" fmla="*/ 496 w 10021"/>
              <a:gd name="connsiteY2" fmla="*/ 10000 h 10000"/>
              <a:gd name="connsiteX3" fmla="*/ 7570 w 10021"/>
              <a:gd name="connsiteY3" fmla="*/ 3847 h 10000"/>
              <a:gd name="connsiteX4" fmla="*/ 10021 w 10021"/>
              <a:gd name="connsiteY4" fmla="*/ 3367 h 10000"/>
              <a:gd name="connsiteX5" fmla="*/ 10021 w 10021"/>
              <a:gd name="connsiteY5" fmla="*/ 0 h 10000"/>
              <a:gd name="connsiteX0" fmla="*/ 10021 w 10021"/>
              <a:gd name="connsiteY0" fmla="*/ 0 h 10000"/>
              <a:gd name="connsiteX1" fmla="*/ 21 w 10021"/>
              <a:gd name="connsiteY1" fmla="*/ 8209 h 10000"/>
              <a:gd name="connsiteX2" fmla="*/ 496 w 10021"/>
              <a:gd name="connsiteY2" fmla="*/ 10000 h 10000"/>
              <a:gd name="connsiteX3" fmla="*/ 7570 w 10021"/>
              <a:gd name="connsiteY3" fmla="*/ 3847 h 10000"/>
              <a:gd name="connsiteX4" fmla="*/ 10021 w 10021"/>
              <a:gd name="connsiteY4" fmla="*/ 3367 h 10000"/>
              <a:gd name="connsiteX5" fmla="*/ 10021 w 10021"/>
              <a:gd name="connsiteY5" fmla="*/ 0 h 10000"/>
              <a:gd name="connsiteX0" fmla="*/ 10009 w 10009"/>
              <a:gd name="connsiteY0" fmla="*/ 0 h 10000"/>
              <a:gd name="connsiteX1" fmla="*/ 9 w 10009"/>
              <a:gd name="connsiteY1" fmla="*/ 8209 h 10000"/>
              <a:gd name="connsiteX2" fmla="*/ 484 w 10009"/>
              <a:gd name="connsiteY2" fmla="*/ 10000 h 10000"/>
              <a:gd name="connsiteX3" fmla="*/ 7558 w 10009"/>
              <a:gd name="connsiteY3" fmla="*/ 3847 h 10000"/>
              <a:gd name="connsiteX4" fmla="*/ 10009 w 10009"/>
              <a:gd name="connsiteY4" fmla="*/ 3367 h 10000"/>
              <a:gd name="connsiteX5" fmla="*/ 10009 w 10009"/>
              <a:gd name="connsiteY5" fmla="*/ 0 h 10000"/>
              <a:gd name="connsiteX0" fmla="*/ 9975 w 9975"/>
              <a:gd name="connsiteY0" fmla="*/ 0 h 10000"/>
              <a:gd name="connsiteX1" fmla="*/ 10 w 9975"/>
              <a:gd name="connsiteY1" fmla="*/ 8209 h 10000"/>
              <a:gd name="connsiteX2" fmla="*/ 450 w 9975"/>
              <a:gd name="connsiteY2" fmla="*/ 10000 h 10000"/>
              <a:gd name="connsiteX3" fmla="*/ 7524 w 9975"/>
              <a:gd name="connsiteY3" fmla="*/ 3847 h 10000"/>
              <a:gd name="connsiteX4" fmla="*/ 9975 w 9975"/>
              <a:gd name="connsiteY4" fmla="*/ 3367 h 10000"/>
              <a:gd name="connsiteX5" fmla="*/ 9975 w 9975"/>
              <a:gd name="connsiteY5" fmla="*/ 0 h 10000"/>
              <a:gd name="connsiteX0" fmla="*/ 9990 w 9990"/>
              <a:gd name="connsiteY0" fmla="*/ 0 h 10000"/>
              <a:gd name="connsiteX1" fmla="*/ 0 w 9990"/>
              <a:gd name="connsiteY1" fmla="*/ 8209 h 10000"/>
              <a:gd name="connsiteX2" fmla="*/ 441 w 9990"/>
              <a:gd name="connsiteY2" fmla="*/ 10000 h 10000"/>
              <a:gd name="connsiteX3" fmla="*/ 7533 w 9990"/>
              <a:gd name="connsiteY3" fmla="*/ 3847 h 10000"/>
              <a:gd name="connsiteX4" fmla="*/ 9990 w 9990"/>
              <a:gd name="connsiteY4" fmla="*/ 3367 h 10000"/>
              <a:gd name="connsiteX5" fmla="*/ 9990 w 9990"/>
              <a:gd name="connsiteY5" fmla="*/ 0 h 10000"/>
              <a:gd name="connsiteX0" fmla="*/ 10000 w 10000"/>
              <a:gd name="connsiteY0" fmla="*/ 0 h 10000"/>
              <a:gd name="connsiteX1" fmla="*/ 0 w 10000"/>
              <a:gd name="connsiteY1" fmla="*/ 8209 h 10000"/>
              <a:gd name="connsiteX2" fmla="*/ 441 w 10000"/>
              <a:gd name="connsiteY2" fmla="*/ 10000 h 10000"/>
              <a:gd name="connsiteX3" fmla="*/ 7541 w 10000"/>
              <a:gd name="connsiteY3" fmla="*/ 3847 h 10000"/>
              <a:gd name="connsiteX4" fmla="*/ 10000 w 10000"/>
              <a:gd name="connsiteY4" fmla="*/ 3367 h 10000"/>
              <a:gd name="connsiteX5" fmla="*/ 10000 w 10000"/>
              <a:gd name="connsiteY5" fmla="*/ 0 h 10000"/>
              <a:gd name="connsiteX0" fmla="*/ 10000 w 10000"/>
              <a:gd name="connsiteY0" fmla="*/ 0 h 10000"/>
              <a:gd name="connsiteX1" fmla="*/ 0 w 10000"/>
              <a:gd name="connsiteY1" fmla="*/ 8209 h 10000"/>
              <a:gd name="connsiteX2" fmla="*/ 441 w 10000"/>
              <a:gd name="connsiteY2" fmla="*/ 10000 h 10000"/>
              <a:gd name="connsiteX3" fmla="*/ 7541 w 10000"/>
              <a:gd name="connsiteY3" fmla="*/ 3847 h 10000"/>
              <a:gd name="connsiteX4" fmla="*/ 10000 w 10000"/>
              <a:gd name="connsiteY4" fmla="*/ 3367 h 10000"/>
              <a:gd name="connsiteX5" fmla="*/ 10000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10000" y="0"/>
                </a:moveTo>
                <a:cubicBezTo>
                  <a:pt x="6035" y="1376"/>
                  <a:pt x="-79" y="4270"/>
                  <a:pt x="0" y="8209"/>
                </a:cubicBezTo>
                <a:cubicBezTo>
                  <a:pt x="30" y="9214"/>
                  <a:pt x="159" y="9370"/>
                  <a:pt x="441" y="10000"/>
                </a:cubicBezTo>
                <a:cubicBezTo>
                  <a:pt x="-991" y="6285"/>
                  <a:pt x="4832" y="4478"/>
                  <a:pt x="7541" y="3847"/>
                </a:cubicBezTo>
                <a:cubicBezTo>
                  <a:pt x="8353" y="3665"/>
                  <a:pt x="9168" y="3499"/>
                  <a:pt x="10000" y="3367"/>
                </a:cubicBezTo>
                <a:lnTo>
                  <a:pt x="100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42" name="MH_Other_1"/>
          <p:cNvSpPr/>
          <p:nvPr>
            <p:custDataLst>
              <p:tags r:id="rId2"/>
            </p:custDataLst>
          </p:nvPr>
        </p:nvSpPr>
        <p:spPr>
          <a:xfrm>
            <a:off x="6843054" y="1841022"/>
            <a:ext cx="803584" cy="805256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1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7" kern="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14" name="MH_Other_2"/>
          <p:cNvSpPr/>
          <p:nvPr>
            <p:custDataLst>
              <p:tags r:id="rId3"/>
            </p:custDataLst>
          </p:nvPr>
        </p:nvSpPr>
        <p:spPr>
          <a:xfrm>
            <a:off x="6843054" y="2842154"/>
            <a:ext cx="803584" cy="805256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2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7" kern="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16" name="MH_Other_3"/>
          <p:cNvSpPr/>
          <p:nvPr>
            <p:custDataLst>
              <p:tags r:id="rId4"/>
            </p:custDataLst>
          </p:nvPr>
        </p:nvSpPr>
        <p:spPr>
          <a:xfrm>
            <a:off x="6843054" y="3843284"/>
            <a:ext cx="803584" cy="805256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1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7" kern="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10" name="MH_Other_4"/>
          <p:cNvSpPr/>
          <p:nvPr>
            <p:custDataLst>
              <p:tags r:id="rId5"/>
            </p:custDataLst>
          </p:nvPr>
        </p:nvSpPr>
        <p:spPr>
          <a:xfrm>
            <a:off x="6843054" y="4844416"/>
            <a:ext cx="803584" cy="805256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2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7" kern="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11" name="MH_Others_1"/>
          <p:cNvSpPr txBox="1"/>
          <p:nvPr>
            <p:custDataLst>
              <p:tags r:id="rId6"/>
            </p:custDataLst>
          </p:nvPr>
        </p:nvSpPr>
        <p:spPr>
          <a:xfrm>
            <a:off x="1020220" y="2917179"/>
            <a:ext cx="2873745" cy="101553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6599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  录</a:t>
            </a:r>
          </a:p>
        </p:txBody>
      </p:sp>
      <p:sp>
        <p:nvSpPr>
          <p:cNvPr id="17" name="MH_Others_2"/>
          <p:cNvSpPr txBox="1"/>
          <p:nvPr>
            <p:custDataLst>
              <p:tags r:id="rId7"/>
            </p:custDataLst>
          </p:nvPr>
        </p:nvSpPr>
        <p:spPr>
          <a:xfrm>
            <a:off x="1034733" y="3932747"/>
            <a:ext cx="2844716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2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MH_Text_1"/>
          <p:cNvSpPr/>
          <p:nvPr>
            <p:custDataLst>
              <p:tags r:id="rId8"/>
            </p:custDataLst>
          </p:nvPr>
        </p:nvSpPr>
        <p:spPr>
          <a:xfrm>
            <a:off x="7934835" y="1853901"/>
            <a:ext cx="2705921" cy="7081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r>
              <a:rPr lang="zh-CN" altLang="en-US" sz="320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en-US" altLang="zh-CN" sz="320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en-US" altLang="zh-CN" sz="140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ANNUAL WORK SUMMARY</a:t>
            </a:r>
            <a:endParaRPr lang="zh-CN" altLang="en-US" sz="140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MH_Text_2"/>
          <p:cNvSpPr/>
          <p:nvPr>
            <p:custDataLst>
              <p:tags r:id="rId9"/>
            </p:custDataLst>
          </p:nvPr>
        </p:nvSpPr>
        <p:spPr>
          <a:xfrm>
            <a:off x="7934835" y="2866463"/>
            <a:ext cx="2705921" cy="7081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lvl="0"/>
            <a:r>
              <a:rPr lang="zh-CN" altLang="en-US" sz="320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工作完成情况</a:t>
            </a:r>
            <a:endParaRPr lang="en-US" altLang="zh-CN" sz="320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0"/>
            <a:r>
              <a:rPr lang="en-US" altLang="zh-CN" sz="140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COMPLETION OF WORK</a:t>
            </a:r>
            <a:endParaRPr lang="zh-CN" altLang="en-US" sz="140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MH_Text_3"/>
          <p:cNvSpPr/>
          <p:nvPr>
            <p:custDataLst>
              <p:tags r:id="rId10"/>
            </p:custDataLst>
          </p:nvPr>
        </p:nvSpPr>
        <p:spPr>
          <a:xfrm>
            <a:off x="7934835" y="3879026"/>
            <a:ext cx="2705921" cy="7081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lvl="0"/>
            <a:r>
              <a:rPr lang="zh-CN" altLang="en-US" sz="320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成功项目展示</a:t>
            </a:r>
            <a:endParaRPr lang="en-US" altLang="zh-CN" sz="320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0"/>
            <a:r>
              <a:rPr lang="en-US" altLang="zh-CN" sz="140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SUCCESSFUL PROJECT</a:t>
            </a:r>
            <a:endParaRPr lang="zh-CN" altLang="en-US" sz="140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MH_Text_4"/>
          <p:cNvSpPr/>
          <p:nvPr>
            <p:custDataLst>
              <p:tags r:id="rId11"/>
            </p:custDataLst>
          </p:nvPr>
        </p:nvSpPr>
        <p:spPr>
          <a:xfrm>
            <a:off x="7934835" y="4891588"/>
            <a:ext cx="2705921" cy="7081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lvl="0"/>
            <a:r>
              <a:rPr lang="zh-CN" altLang="en-US" sz="320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明年工作计划</a:t>
            </a:r>
            <a:endParaRPr lang="en-US" altLang="zh-CN" sz="320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0"/>
            <a:r>
              <a:rPr lang="en-US" altLang="zh-CN" sz="140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NEXT YEAR WORK PLAN</a:t>
            </a:r>
            <a:endParaRPr lang="zh-CN" altLang="en-US" sz="140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4538237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9" grpId="0" animBg="1"/>
      <p:bldP spid="24" grpId="0" animBg="1"/>
      <p:bldP spid="42" grpId="0" animBg="1"/>
      <p:bldP spid="14" grpId="0" animBg="1"/>
      <p:bldP spid="16" grpId="0" animBg="1"/>
      <p:bldP spid="10" grpId="0" animBg="1"/>
      <p:bldP spid="11" grpId="0"/>
      <p:bldP spid="17" grpId="0"/>
      <p:bldP spid="20" grpId="0"/>
      <p:bldP spid="21" grpId="0"/>
      <p:bldP spid="22" grpId="0"/>
      <p:bldP spid="2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93" name="Group 1"/>
          <p:cNvGrpSpPr>
            <a:grpSpLocks/>
          </p:cNvGrpSpPr>
          <p:nvPr/>
        </p:nvGrpSpPr>
        <p:grpSpPr bwMode="auto">
          <a:xfrm>
            <a:off x="4868574" y="2302117"/>
            <a:ext cx="3092174" cy="3089266"/>
            <a:chOff x="0" y="0"/>
            <a:chExt cx="6753151" cy="6746917"/>
          </a:xfrm>
          <a:effectLst/>
        </p:grpSpPr>
        <p:sp>
          <p:nvSpPr>
            <p:cNvPr id="33794" name="AutoShape 2"/>
            <p:cNvSpPr>
              <a:spLocks/>
            </p:cNvSpPr>
            <p:nvPr/>
          </p:nvSpPr>
          <p:spPr bwMode="auto">
            <a:xfrm>
              <a:off x="0" y="0"/>
              <a:ext cx="6753151" cy="6746917"/>
            </a:xfrm>
            <a:custGeom>
              <a:avLst/>
              <a:gdLst>
                <a:gd name="T0" fmla="*/ 3376405 w 19777"/>
                <a:gd name="T1" fmla="*/ 3680572 h 19739"/>
                <a:gd name="T2" fmla="*/ 3376405 w 19777"/>
                <a:gd name="T3" fmla="*/ 3680572 h 19739"/>
                <a:gd name="T4" fmla="*/ 3376405 w 19777"/>
                <a:gd name="T5" fmla="*/ 3680572 h 19739"/>
                <a:gd name="T6" fmla="*/ 3376405 w 19777"/>
                <a:gd name="T7" fmla="*/ 3680572 h 1973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777" h="19739">
                  <a:moveTo>
                    <a:pt x="17933" y="-1"/>
                  </a:moveTo>
                  <a:lnTo>
                    <a:pt x="15856" y="2079"/>
                  </a:lnTo>
                  <a:cubicBezTo>
                    <a:pt x="11992" y="-899"/>
                    <a:pt x="6427" y="-621"/>
                    <a:pt x="2885" y="2921"/>
                  </a:cubicBezTo>
                  <a:cubicBezTo>
                    <a:pt x="-962" y="6768"/>
                    <a:pt x="-962" y="13006"/>
                    <a:pt x="2885" y="16853"/>
                  </a:cubicBezTo>
                  <a:cubicBezTo>
                    <a:pt x="6733" y="20700"/>
                    <a:pt x="12971" y="20701"/>
                    <a:pt x="16819" y="16853"/>
                  </a:cubicBezTo>
                  <a:cubicBezTo>
                    <a:pt x="20348" y="13324"/>
                    <a:pt x="20637" y="7786"/>
                    <a:pt x="17693" y="3924"/>
                  </a:cubicBezTo>
                  <a:lnTo>
                    <a:pt x="19777" y="1836"/>
                  </a:lnTo>
                  <a:lnTo>
                    <a:pt x="19694" y="76"/>
                  </a:lnTo>
                  <a:lnTo>
                    <a:pt x="17933" y="-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20933" tIns="20933" rIns="20933" bIns="20933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795" name="AutoShape 3"/>
            <p:cNvSpPr>
              <a:spLocks/>
            </p:cNvSpPr>
            <p:nvPr/>
          </p:nvSpPr>
          <p:spPr bwMode="auto">
            <a:xfrm>
              <a:off x="244472" y="255591"/>
              <a:ext cx="6251505" cy="6251614"/>
            </a:xfrm>
            <a:custGeom>
              <a:avLst/>
              <a:gdLst>
                <a:gd name="T0" fmla="*/ 3125594 w 19679"/>
                <a:gd name="T1" fmla="*/ 3430938 h 19679"/>
                <a:gd name="T2" fmla="*/ 3125594 w 19679"/>
                <a:gd name="T3" fmla="*/ 3430938 h 19679"/>
                <a:gd name="T4" fmla="*/ 3125594 w 19679"/>
                <a:gd name="T5" fmla="*/ 3430938 h 19679"/>
                <a:gd name="T6" fmla="*/ 3125594 w 19679"/>
                <a:gd name="T7" fmla="*/ 3430938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796" name="Line 4"/>
            <p:cNvSpPr>
              <a:spLocks noChangeShapeType="1"/>
            </p:cNvSpPr>
            <p:nvPr/>
          </p:nvSpPr>
          <p:spPr bwMode="auto">
            <a:xfrm flipH="1">
              <a:off x="5526027" y="346077"/>
              <a:ext cx="871527" cy="871543"/>
            </a:xfrm>
            <a:prstGeom prst="line">
              <a:avLst/>
            </a:prstGeom>
            <a:noFill/>
            <a:ln w="63500" cap="flat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defTabSz="209348">
                <a:defRPr/>
              </a:pPr>
              <a:endParaRPr lang="es-ES" sz="55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3797" name="Group 5"/>
          <p:cNvGrpSpPr>
            <a:grpSpLocks/>
          </p:cNvGrpSpPr>
          <p:nvPr/>
        </p:nvGrpSpPr>
        <p:grpSpPr bwMode="auto">
          <a:xfrm>
            <a:off x="5106994" y="2547077"/>
            <a:ext cx="3483239" cy="2605886"/>
            <a:chOff x="-1" y="0"/>
            <a:chExt cx="7608239" cy="5691704"/>
          </a:xfrm>
          <a:effectLst/>
        </p:grpSpPr>
        <p:sp>
          <p:nvSpPr>
            <p:cNvPr id="33798" name="AutoShape 6"/>
            <p:cNvSpPr>
              <a:spLocks/>
            </p:cNvSpPr>
            <p:nvPr/>
          </p:nvSpPr>
          <p:spPr bwMode="auto">
            <a:xfrm>
              <a:off x="-1" y="0"/>
              <a:ext cx="7608239" cy="5691704"/>
            </a:xfrm>
            <a:custGeom>
              <a:avLst/>
              <a:gdLst>
                <a:gd name="T0" fmla="*/ 3804119 w 20840"/>
                <a:gd name="T1" fmla="*/ 2845714 h 20595"/>
                <a:gd name="T2" fmla="*/ 3804119 w 20840"/>
                <a:gd name="T3" fmla="*/ 2845714 h 20595"/>
                <a:gd name="T4" fmla="*/ 3804119 w 20840"/>
                <a:gd name="T5" fmla="*/ 2845714 h 20595"/>
                <a:gd name="T6" fmla="*/ 3804119 w 20840"/>
                <a:gd name="T7" fmla="*/ 2845714 h 2059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840" h="20595">
                  <a:moveTo>
                    <a:pt x="7788" y="0"/>
                  </a:moveTo>
                  <a:cubicBezTo>
                    <a:pt x="5795" y="0"/>
                    <a:pt x="3802" y="1004"/>
                    <a:pt x="2281" y="3015"/>
                  </a:cubicBezTo>
                  <a:cubicBezTo>
                    <a:pt x="-760" y="7037"/>
                    <a:pt x="-760" y="13557"/>
                    <a:pt x="2281" y="17578"/>
                  </a:cubicBezTo>
                  <a:cubicBezTo>
                    <a:pt x="5322" y="21600"/>
                    <a:pt x="10254" y="21599"/>
                    <a:pt x="13295" y="17578"/>
                  </a:cubicBezTo>
                  <a:cubicBezTo>
                    <a:pt x="14526" y="15951"/>
                    <a:pt x="15257" y="13915"/>
                    <a:pt x="15492" y="11801"/>
                  </a:cubicBezTo>
                  <a:lnTo>
                    <a:pt x="19726" y="11801"/>
                  </a:lnTo>
                  <a:lnTo>
                    <a:pt x="20839" y="10192"/>
                  </a:lnTo>
                  <a:lnTo>
                    <a:pt x="19726" y="8584"/>
                  </a:lnTo>
                  <a:lnTo>
                    <a:pt x="15466" y="8584"/>
                  </a:lnTo>
                  <a:cubicBezTo>
                    <a:pt x="15207" y="6545"/>
                    <a:pt x="14485" y="4589"/>
                    <a:pt x="13295" y="3015"/>
                  </a:cubicBezTo>
                  <a:cubicBezTo>
                    <a:pt x="11774" y="1004"/>
                    <a:pt x="9781" y="0"/>
                    <a:pt x="77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20933" tIns="20933" rIns="20933" bIns="20933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799" name="AutoShape 7"/>
            <p:cNvSpPr>
              <a:spLocks/>
            </p:cNvSpPr>
            <p:nvPr/>
          </p:nvSpPr>
          <p:spPr bwMode="auto">
            <a:xfrm>
              <a:off x="201637" y="222270"/>
              <a:ext cx="5258449" cy="5258278"/>
            </a:xfrm>
            <a:custGeom>
              <a:avLst/>
              <a:gdLst>
                <a:gd name="T0" fmla="*/ 2629091 w 19679"/>
                <a:gd name="T1" fmla="*/ 2885787 h 19679"/>
                <a:gd name="T2" fmla="*/ 2629091 w 19679"/>
                <a:gd name="T3" fmla="*/ 2885787 h 19679"/>
                <a:gd name="T4" fmla="*/ 2629091 w 19679"/>
                <a:gd name="T5" fmla="*/ 2885787 h 19679"/>
                <a:gd name="T6" fmla="*/ 2629091 w 19679"/>
                <a:gd name="T7" fmla="*/ 2885787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800" name="Line 8"/>
            <p:cNvSpPr>
              <a:spLocks noChangeShapeType="1"/>
            </p:cNvSpPr>
            <p:nvPr/>
          </p:nvSpPr>
          <p:spPr bwMode="auto">
            <a:xfrm flipH="1" flipV="1">
              <a:off x="5418806" y="2806955"/>
              <a:ext cx="1595634" cy="0"/>
            </a:xfrm>
            <a:prstGeom prst="line">
              <a:avLst/>
            </a:prstGeom>
            <a:noFill/>
            <a:ln w="63500" cap="flat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defTabSz="209348">
                <a:defRPr/>
              </a:pPr>
              <a:endParaRPr lang="es-ES" sz="55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3801" name="Group 9"/>
          <p:cNvGrpSpPr>
            <a:grpSpLocks/>
          </p:cNvGrpSpPr>
          <p:nvPr/>
        </p:nvGrpSpPr>
        <p:grpSpPr bwMode="auto">
          <a:xfrm>
            <a:off x="5317065" y="2757148"/>
            <a:ext cx="2638597" cy="2749811"/>
            <a:chOff x="0" y="0"/>
            <a:chExt cx="5763342" cy="6005116"/>
          </a:xfrm>
          <a:effectLst/>
        </p:grpSpPr>
        <p:sp>
          <p:nvSpPr>
            <p:cNvPr id="33802" name="AutoShape 10"/>
            <p:cNvSpPr>
              <a:spLocks/>
            </p:cNvSpPr>
            <p:nvPr/>
          </p:nvSpPr>
          <p:spPr bwMode="auto">
            <a:xfrm>
              <a:off x="0" y="0"/>
              <a:ext cx="5763342" cy="6005116"/>
            </a:xfrm>
            <a:custGeom>
              <a:avLst/>
              <a:gdLst>
                <a:gd name="T0" fmla="*/ 2881532 w 20761"/>
                <a:gd name="T1" fmla="*/ 3002558 h 21600"/>
                <a:gd name="T2" fmla="*/ 2881532 w 20761"/>
                <a:gd name="T3" fmla="*/ 3002558 h 21600"/>
                <a:gd name="T4" fmla="*/ 2881532 w 20761"/>
                <a:gd name="T5" fmla="*/ 3002558 h 21600"/>
                <a:gd name="T6" fmla="*/ 2881532 w 20761"/>
                <a:gd name="T7" fmla="*/ 300255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761" h="21600">
                  <a:moveTo>
                    <a:pt x="8590" y="0"/>
                  </a:moveTo>
                  <a:cubicBezTo>
                    <a:pt x="6391" y="0"/>
                    <a:pt x="4192" y="837"/>
                    <a:pt x="2515" y="2513"/>
                  </a:cubicBezTo>
                  <a:cubicBezTo>
                    <a:pt x="-839" y="5866"/>
                    <a:pt x="-839" y="11302"/>
                    <a:pt x="2515" y="14655"/>
                  </a:cubicBezTo>
                  <a:cubicBezTo>
                    <a:pt x="5245" y="17383"/>
                    <a:pt x="9356" y="17890"/>
                    <a:pt x="12600" y="16178"/>
                  </a:cubicBezTo>
                  <a:lnTo>
                    <a:pt x="18602" y="21600"/>
                  </a:lnTo>
                  <a:lnTo>
                    <a:pt x="20761" y="21395"/>
                  </a:lnTo>
                  <a:lnTo>
                    <a:pt x="20750" y="19230"/>
                  </a:lnTo>
                  <a:lnTo>
                    <a:pt x="15123" y="14145"/>
                  </a:lnTo>
                  <a:cubicBezTo>
                    <a:pt x="18003" y="10772"/>
                    <a:pt x="17854" y="5703"/>
                    <a:pt x="14663" y="2513"/>
                  </a:cubicBezTo>
                  <a:cubicBezTo>
                    <a:pt x="12986" y="837"/>
                    <a:pt x="10788" y="0"/>
                    <a:pt x="85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20933" tIns="20933" rIns="20933" bIns="20933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803" name="AutoShape 11"/>
            <p:cNvSpPr>
              <a:spLocks/>
            </p:cNvSpPr>
            <p:nvPr/>
          </p:nvSpPr>
          <p:spPr bwMode="auto">
            <a:xfrm>
              <a:off x="180998" y="225410"/>
              <a:ext cx="4382045" cy="4382798"/>
            </a:xfrm>
            <a:custGeom>
              <a:avLst/>
              <a:gdLst>
                <a:gd name="T0" fmla="*/ 2190911 w 19679"/>
                <a:gd name="T1" fmla="*/ 2405316 h 19679"/>
                <a:gd name="T2" fmla="*/ 2190911 w 19679"/>
                <a:gd name="T3" fmla="*/ 2405316 h 19679"/>
                <a:gd name="T4" fmla="*/ 2190911 w 19679"/>
                <a:gd name="T5" fmla="*/ 2405316 h 19679"/>
                <a:gd name="T6" fmla="*/ 2190911 w 19679"/>
                <a:gd name="T7" fmla="*/ 2405316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804" name="Line 12"/>
            <p:cNvSpPr>
              <a:spLocks noChangeShapeType="1"/>
            </p:cNvSpPr>
            <p:nvPr/>
          </p:nvSpPr>
          <p:spPr bwMode="auto">
            <a:xfrm flipH="1" flipV="1">
              <a:off x="3735852" y="4101829"/>
              <a:ext cx="1579760" cy="1406432"/>
            </a:xfrm>
            <a:prstGeom prst="line">
              <a:avLst/>
            </a:prstGeom>
            <a:noFill/>
            <a:ln w="63500" cap="flat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defTabSz="209348">
                <a:defRPr/>
              </a:pPr>
              <a:endParaRPr lang="es-ES" sz="55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3805" name="Group 13"/>
          <p:cNvGrpSpPr>
            <a:grpSpLocks/>
          </p:cNvGrpSpPr>
          <p:nvPr/>
        </p:nvGrpSpPr>
        <p:grpSpPr bwMode="auto">
          <a:xfrm>
            <a:off x="4883840" y="2967217"/>
            <a:ext cx="2454695" cy="2538287"/>
            <a:chOff x="0" y="0"/>
            <a:chExt cx="5362063" cy="5542360"/>
          </a:xfrm>
          <a:effectLst/>
        </p:grpSpPr>
        <p:sp>
          <p:nvSpPr>
            <p:cNvPr id="33806" name="AutoShape 14"/>
            <p:cNvSpPr>
              <a:spLocks/>
            </p:cNvSpPr>
            <p:nvPr/>
          </p:nvSpPr>
          <p:spPr bwMode="auto">
            <a:xfrm>
              <a:off x="0" y="0"/>
              <a:ext cx="5362063" cy="5542360"/>
            </a:xfrm>
            <a:custGeom>
              <a:avLst/>
              <a:gdLst>
                <a:gd name="T0" fmla="*/ 2680903 w 20853"/>
                <a:gd name="T1" fmla="*/ 2771180 h 21600"/>
                <a:gd name="T2" fmla="*/ 2680903 w 20853"/>
                <a:gd name="T3" fmla="*/ 2771180 h 21600"/>
                <a:gd name="T4" fmla="*/ 2680903 w 20853"/>
                <a:gd name="T5" fmla="*/ 2771180 h 21600"/>
                <a:gd name="T6" fmla="*/ 2680903 w 20853"/>
                <a:gd name="T7" fmla="*/ 277118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853" h="21600">
                  <a:moveTo>
                    <a:pt x="13197" y="0"/>
                  </a:moveTo>
                  <a:cubicBezTo>
                    <a:pt x="11238" y="0"/>
                    <a:pt x="9279" y="749"/>
                    <a:pt x="7784" y="2248"/>
                  </a:cubicBezTo>
                  <a:cubicBezTo>
                    <a:pt x="5095" y="4946"/>
                    <a:pt x="4835" y="9149"/>
                    <a:pt x="6985" y="12149"/>
                  </a:cubicBezTo>
                  <a:lnTo>
                    <a:pt x="0" y="19149"/>
                  </a:lnTo>
                  <a:lnTo>
                    <a:pt x="104" y="21493"/>
                  </a:lnTo>
                  <a:lnTo>
                    <a:pt x="2444" y="21600"/>
                  </a:lnTo>
                  <a:lnTo>
                    <a:pt x="9583" y="14446"/>
                  </a:lnTo>
                  <a:cubicBezTo>
                    <a:pt x="12480" y="16005"/>
                    <a:pt x="16165" y="15560"/>
                    <a:pt x="18610" y="13108"/>
                  </a:cubicBezTo>
                  <a:cubicBezTo>
                    <a:pt x="21599" y="10109"/>
                    <a:pt x="21599" y="5247"/>
                    <a:pt x="18610" y="2248"/>
                  </a:cubicBezTo>
                  <a:cubicBezTo>
                    <a:pt x="17115" y="749"/>
                    <a:pt x="15156" y="0"/>
                    <a:pt x="13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20933" tIns="20933" rIns="20933" bIns="20933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807" name="AutoShape 15"/>
            <p:cNvSpPr>
              <a:spLocks/>
            </p:cNvSpPr>
            <p:nvPr/>
          </p:nvSpPr>
          <p:spPr bwMode="auto">
            <a:xfrm>
              <a:off x="1611636" y="193632"/>
              <a:ext cx="3536074" cy="3536191"/>
            </a:xfrm>
            <a:custGeom>
              <a:avLst/>
              <a:gdLst>
                <a:gd name="T0" fmla="*/ 1767947 w 19679"/>
                <a:gd name="T1" fmla="*/ 1940691 h 19679"/>
                <a:gd name="T2" fmla="*/ 1767947 w 19679"/>
                <a:gd name="T3" fmla="*/ 1940691 h 19679"/>
                <a:gd name="T4" fmla="*/ 1767947 w 19679"/>
                <a:gd name="T5" fmla="*/ 1940691 h 19679"/>
                <a:gd name="T6" fmla="*/ 1767947 w 19679"/>
                <a:gd name="T7" fmla="*/ 1940691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808" name="Line 16"/>
            <p:cNvSpPr>
              <a:spLocks noChangeShapeType="1"/>
            </p:cNvSpPr>
            <p:nvPr/>
          </p:nvSpPr>
          <p:spPr bwMode="auto">
            <a:xfrm flipV="1">
              <a:off x="369961" y="3271135"/>
              <a:ext cx="1906971" cy="1906179"/>
            </a:xfrm>
            <a:prstGeom prst="line">
              <a:avLst/>
            </a:prstGeom>
            <a:noFill/>
            <a:ln w="63500" cap="flat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defTabSz="209348">
                <a:defRPr/>
              </a:pPr>
              <a:endParaRPr lang="es-ES" sz="55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3809" name="Group 17"/>
          <p:cNvGrpSpPr>
            <a:grpSpLocks/>
          </p:cNvGrpSpPr>
          <p:nvPr/>
        </p:nvGrpSpPr>
        <p:grpSpPr bwMode="auto">
          <a:xfrm>
            <a:off x="4242728" y="3182377"/>
            <a:ext cx="2881377" cy="1374541"/>
            <a:chOff x="0" y="-1"/>
            <a:chExt cx="6292395" cy="3002312"/>
          </a:xfrm>
        </p:grpSpPr>
        <p:sp>
          <p:nvSpPr>
            <p:cNvPr id="33810" name="AutoShape 18"/>
            <p:cNvSpPr>
              <a:spLocks/>
            </p:cNvSpPr>
            <p:nvPr/>
          </p:nvSpPr>
          <p:spPr bwMode="auto">
            <a:xfrm>
              <a:off x="0" y="-1"/>
              <a:ext cx="6292395" cy="3002312"/>
            </a:xfrm>
            <a:custGeom>
              <a:avLst/>
              <a:gdLst>
                <a:gd name="T0" fmla="*/ 3146048 w 21109"/>
                <a:gd name="T1" fmla="*/ 1501083 h 20595"/>
                <a:gd name="T2" fmla="*/ 3146048 w 21109"/>
                <a:gd name="T3" fmla="*/ 1501083 h 20595"/>
                <a:gd name="T4" fmla="*/ 3146048 w 21109"/>
                <a:gd name="T5" fmla="*/ 1501083 h 20595"/>
                <a:gd name="T6" fmla="*/ 3146048 w 21109"/>
                <a:gd name="T7" fmla="*/ 1501083 h 2059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09" h="20595">
                  <a:moveTo>
                    <a:pt x="16077" y="0"/>
                  </a:moveTo>
                  <a:cubicBezTo>
                    <a:pt x="14790" y="0"/>
                    <a:pt x="13502" y="1005"/>
                    <a:pt x="12520" y="3016"/>
                  </a:cubicBezTo>
                  <a:cubicBezTo>
                    <a:pt x="11895" y="4295"/>
                    <a:pt x="11470" y="5826"/>
                    <a:pt x="11243" y="7451"/>
                  </a:cubicBezTo>
                  <a:lnTo>
                    <a:pt x="1363" y="7451"/>
                  </a:lnTo>
                  <a:lnTo>
                    <a:pt x="0" y="10500"/>
                  </a:lnTo>
                  <a:lnTo>
                    <a:pt x="1363" y="13549"/>
                  </a:lnTo>
                  <a:lnTo>
                    <a:pt x="11308" y="13549"/>
                  </a:lnTo>
                  <a:cubicBezTo>
                    <a:pt x="11547" y="15021"/>
                    <a:pt x="11947" y="16407"/>
                    <a:pt x="12520" y="17578"/>
                  </a:cubicBezTo>
                  <a:cubicBezTo>
                    <a:pt x="14485" y="21599"/>
                    <a:pt x="17670" y="21599"/>
                    <a:pt x="19635" y="17578"/>
                  </a:cubicBezTo>
                  <a:cubicBezTo>
                    <a:pt x="21599" y="13557"/>
                    <a:pt x="21600" y="7037"/>
                    <a:pt x="19635" y="3016"/>
                  </a:cubicBezTo>
                  <a:cubicBezTo>
                    <a:pt x="18652" y="1005"/>
                    <a:pt x="17365" y="0"/>
                    <a:pt x="16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20933" tIns="20933" rIns="20933" bIns="20933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811" name="AutoShape 19"/>
            <p:cNvSpPr>
              <a:spLocks/>
            </p:cNvSpPr>
            <p:nvPr/>
          </p:nvSpPr>
          <p:spPr bwMode="auto">
            <a:xfrm>
              <a:off x="3562093" y="263555"/>
              <a:ext cx="2481082" cy="2481551"/>
            </a:xfrm>
            <a:custGeom>
              <a:avLst/>
              <a:gdLst>
                <a:gd name="T0" fmla="*/ 1240478 w 19679"/>
                <a:gd name="T1" fmla="*/ 1361896 h 19679"/>
                <a:gd name="T2" fmla="*/ 1240478 w 19679"/>
                <a:gd name="T3" fmla="*/ 1361896 h 19679"/>
                <a:gd name="T4" fmla="*/ 1240478 w 19679"/>
                <a:gd name="T5" fmla="*/ 1361896 h 19679"/>
                <a:gd name="T6" fmla="*/ 1240478 w 19679"/>
                <a:gd name="T7" fmla="*/ 1361896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812" name="Line 20"/>
            <p:cNvSpPr>
              <a:spLocks noChangeShapeType="1"/>
            </p:cNvSpPr>
            <p:nvPr/>
          </p:nvSpPr>
          <p:spPr bwMode="auto">
            <a:xfrm>
              <a:off x="541298" y="1522588"/>
              <a:ext cx="3131912" cy="0"/>
            </a:xfrm>
            <a:prstGeom prst="line">
              <a:avLst/>
            </a:prstGeom>
            <a:noFill/>
            <a:ln w="63500" cap="flat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defTabSz="209348">
                <a:defRPr/>
              </a:pPr>
              <a:endParaRPr lang="es-ES" sz="55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3813" name="Group 21"/>
          <p:cNvGrpSpPr>
            <a:grpSpLocks/>
          </p:cNvGrpSpPr>
          <p:nvPr/>
        </p:nvGrpSpPr>
        <p:grpSpPr bwMode="auto">
          <a:xfrm>
            <a:off x="4883114" y="2298482"/>
            <a:ext cx="2030193" cy="2046911"/>
            <a:chOff x="0" y="0"/>
            <a:chExt cx="4433297" cy="4470884"/>
          </a:xfrm>
          <a:effectLst/>
        </p:grpSpPr>
        <p:sp>
          <p:nvSpPr>
            <p:cNvPr id="33814" name="AutoShape 22"/>
            <p:cNvSpPr>
              <a:spLocks/>
            </p:cNvSpPr>
            <p:nvPr/>
          </p:nvSpPr>
          <p:spPr bwMode="auto">
            <a:xfrm>
              <a:off x="0" y="0"/>
              <a:ext cx="4433297" cy="4470884"/>
            </a:xfrm>
            <a:custGeom>
              <a:avLst/>
              <a:gdLst>
                <a:gd name="T0" fmla="*/ 2216544 w 21117"/>
                <a:gd name="T1" fmla="*/ 2235336 h 21121"/>
                <a:gd name="T2" fmla="*/ 2216544 w 21117"/>
                <a:gd name="T3" fmla="*/ 2235336 h 21121"/>
                <a:gd name="T4" fmla="*/ 2216544 w 21117"/>
                <a:gd name="T5" fmla="*/ 2235336 h 21121"/>
                <a:gd name="T6" fmla="*/ 2216544 w 21117"/>
                <a:gd name="T7" fmla="*/ 2235336 h 2112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17" h="21121">
                  <a:moveTo>
                    <a:pt x="2994" y="0"/>
                  </a:moveTo>
                  <a:lnTo>
                    <a:pt x="128" y="127"/>
                  </a:lnTo>
                  <a:lnTo>
                    <a:pt x="0" y="2969"/>
                  </a:lnTo>
                  <a:lnTo>
                    <a:pt x="11559" y="14434"/>
                  </a:lnTo>
                  <a:cubicBezTo>
                    <a:pt x="10874" y="16192"/>
                    <a:pt x="11241" y="18263"/>
                    <a:pt x="12671" y="19682"/>
                  </a:cubicBezTo>
                  <a:cubicBezTo>
                    <a:pt x="14603" y="21600"/>
                    <a:pt x="17735" y="21599"/>
                    <a:pt x="19667" y="19682"/>
                  </a:cubicBezTo>
                  <a:cubicBezTo>
                    <a:pt x="21600" y="17764"/>
                    <a:pt x="21599" y="14653"/>
                    <a:pt x="19667" y="12735"/>
                  </a:cubicBezTo>
                  <a:cubicBezTo>
                    <a:pt x="18305" y="11383"/>
                    <a:pt x="16347" y="10989"/>
                    <a:pt x="14633" y="11543"/>
                  </a:cubicBezTo>
                  <a:lnTo>
                    <a:pt x="29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20933" tIns="20933" rIns="20933" bIns="20933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815" name="AutoShape 23"/>
            <p:cNvSpPr>
              <a:spLocks/>
            </p:cNvSpPr>
            <p:nvPr/>
          </p:nvSpPr>
          <p:spPr bwMode="auto">
            <a:xfrm>
              <a:off x="2771406" y="2835582"/>
              <a:ext cx="1196815" cy="1197105"/>
            </a:xfrm>
            <a:custGeom>
              <a:avLst/>
              <a:gdLst>
                <a:gd name="T0" fmla="*/ 598377 w 19679"/>
                <a:gd name="T1" fmla="*/ 656981 h 19679"/>
                <a:gd name="T2" fmla="*/ 598377 w 19679"/>
                <a:gd name="T3" fmla="*/ 656981 h 19679"/>
                <a:gd name="T4" fmla="*/ 598377 w 19679"/>
                <a:gd name="T5" fmla="*/ 656981 h 19679"/>
                <a:gd name="T6" fmla="*/ 598377 w 19679"/>
                <a:gd name="T7" fmla="*/ 656981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120000"/>
                </a:lnSpc>
              </a:pPr>
              <a:endParaRPr lang="zh-CN" altLang="en-US" sz="1563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816" name="Line 24"/>
            <p:cNvSpPr>
              <a:spLocks noChangeShapeType="1"/>
            </p:cNvSpPr>
            <p:nvPr/>
          </p:nvSpPr>
          <p:spPr bwMode="auto">
            <a:xfrm flipH="1" flipV="1">
              <a:off x="430156" y="446134"/>
              <a:ext cx="2963466" cy="2962597"/>
            </a:xfrm>
            <a:prstGeom prst="line">
              <a:avLst/>
            </a:prstGeom>
            <a:noFill/>
            <a:ln w="63500" cap="flat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defTabSz="209348">
                <a:defRPr/>
              </a:pPr>
              <a:endParaRPr lang="es-ES" sz="55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3821" name="AutoShape 29"/>
          <p:cNvSpPr>
            <a:spLocks/>
          </p:cNvSpPr>
          <p:nvPr/>
        </p:nvSpPr>
        <p:spPr bwMode="auto">
          <a:xfrm>
            <a:off x="8451397" y="2555798"/>
            <a:ext cx="1433473" cy="4383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779"/>
              </a:spcBef>
            </a:pPr>
            <a:r>
              <a:rPr lang="zh-CN" altLang="en-US" sz="69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r>
              <a:rPr lang="zh-CN" altLang="en-US" sz="695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s-ES" altLang="zh-CN" sz="868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22" name="AutoShape 30"/>
          <p:cNvSpPr>
            <a:spLocks/>
          </p:cNvSpPr>
          <p:nvPr/>
        </p:nvSpPr>
        <p:spPr bwMode="auto">
          <a:xfrm>
            <a:off x="8445582" y="2296301"/>
            <a:ext cx="1189182" cy="23405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7445" tIns="17445" rIns="17445" bIns="17445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l" eaLnBrk="1">
              <a:lnSpc>
                <a:spcPct val="120000"/>
              </a:lnSpc>
            </a:pPr>
            <a:r>
              <a:rPr lang="zh-CN" altLang="en-US" sz="121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215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23" name="AutoShape 31"/>
          <p:cNvSpPr>
            <a:spLocks/>
          </p:cNvSpPr>
          <p:nvPr/>
        </p:nvSpPr>
        <p:spPr bwMode="auto">
          <a:xfrm>
            <a:off x="8196987" y="2332646"/>
            <a:ext cx="197713" cy="19771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6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267500">
              <a:lnSpc>
                <a:spcPct val="120000"/>
              </a:lnSpc>
              <a:defRPr/>
            </a:pPr>
            <a:endParaRPr lang="es-ES" sz="1215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3824" name="AutoShape 32"/>
          <p:cNvSpPr>
            <a:spLocks/>
          </p:cNvSpPr>
          <p:nvPr/>
        </p:nvSpPr>
        <p:spPr bwMode="auto">
          <a:xfrm>
            <a:off x="8945679" y="3963050"/>
            <a:ext cx="1432882" cy="4383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779"/>
              </a:spcBef>
            </a:pPr>
            <a:r>
              <a:rPr lang="zh-CN" altLang="en-US" sz="69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r>
              <a:rPr lang="zh-CN" altLang="en-US" sz="695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s-ES" altLang="zh-CN" sz="868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25" name="AutoShape 33"/>
          <p:cNvSpPr>
            <a:spLocks/>
          </p:cNvSpPr>
          <p:nvPr/>
        </p:nvSpPr>
        <p:spPr bwMode="auto">
          <a:xfrm>
            <a:off x="8939136" y="3703552"/>
            <a:ext cx="1189183" cy="23405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7445" tIns="17445" rIns="17445" bIns="17445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l" eaLnBrk="1">
              <a:lnSpc>
                <a:spcPct val="120000"/>
              </a:lnSpc>
            </a:pPr>
            <a:r>
              <a:rPr lang="zh-CN" altLang="en-US" sz="121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215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26" name="AutoShape 34"/>
          <p:cNvSpPr>
            <a:spLocks/>
          </p:cNvSpPr>
          <p:nvPr/>
        </p:nvSpPr>
        <p:spPr bwMode="auto">
          <a:xfrm>
            <a:off x="8690542" y="3739898"/>
            <a:ext cx="197713" cy="19771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5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267500">
              <a:lnSpc>
                <a:spcPct val="120000"/>
              </a:lnSpc>
              <a:defRPr/>
            </a:pPr>
            <a:endParaRPr lang="es-ES" sz="1215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3827" name="AutoShape 35"/>
          <p:cNvSpPr>
            <a:spLocks/>
          </p:cNvSpPr>
          <p:nvPr/>
        </p:nvSpPr>
        <p:spPr bwMode="auto">
          <a:xfrm>
            <a:off x="8300205" y="5402285"/>
            <a:ext cx="1433473" cy="4383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779"/>
              </a:spcBef>
            </a:pPr>
            <a:r>
              <a:rPr lang="zh-CN" altLang="en-US" sz="69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r>
              <a:rPr lang="zh-CN" altLang="en-US" sz="695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s-ES" altLang="zh-CN" sz="868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28" name="AutoShape 36"/>
          <p:cNvSpPr>
            <a:spLocks/>
          </p:cNvSpPr>
          <p:nvPr/>
        </p:nvSpPr>
        <p:spPr bwMode="auto">
          <a:xfrm>
            <a:off x="8293662" y="5142786"/>
            <a:ext cx="1189960" cy="23405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7445" tIns="17445" rIns="17445" bIns="17445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l" eaLnBrk="1">
              <a:lnSpc>
                <a:spcPct val="120000"/>
              </a:lnSpc>
            </a:pPr>
            <a:r>
              <a:rPr lang="zh-CN" altLang="en-US" sz="121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215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29" name="AutoShape 37"/>
          <p:cNvSpPr>
            <a:spLocks/>
          </p:cNvSpPr>
          <p:nvPr/>
        </p:nvSpPr>
        <p:spPr bwMode="auto">
          <a:xfrm>
            <a:off x="8045069" y="5179132"/>
            <a:ext cx="197713" cy="19771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4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267500">
              <a:lnSpc>
                <a:spcPct val="120000"/>
              </a:lnSpc>
              <a:defRPr/>
            </a:pPr>
            <a:endParaRPr lang="es-ES" sz="1832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3830" name="AutoShape 38"/>
          <p:cNvSpPr>
            <a:spLocks/>
          </p:cNvSpPr>
          <p:nvPr/>
        </p:nvSpPr>
        <p:spPr bwMode="auto">
          <a:xfrm>
            <a:off x="2944611" y="5458982"/>
            <a:ext cx="1483472" cy="38161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779"/>
              </a:spcBef>
            </a:pPr>
            <a:r>
              <a:rPr lang="zh-CN" altLang="en-US" sz="69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r>
              <a:rPr lang="zh-CN" altLang="en-US" sz="695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s-ES" altLang="zh-CN" sz="868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31" name="AutoShape 39"/>
          <p:cNvSpPr>
            <a:spLocks/>
          </p:cNvSpPr>
          <p:nvPr/>
        </p:nvSpPr>
        <p:spPr bwMode="auto">
          <a:xfrm>
            <a:off x="3191648" y="5198758"/>
            <a:ext cx="1229893" cy="20352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7445" tIns="17445" rIns="17445" bIns="17445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</a:pPr>
            <a:r>
              <a:rPr lang="zh-CN" altLang="en-US" sz="121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215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32" name="AutoShape 40"/>
          <p:cNvSpPr>
            <a:spLocks/>
          </p:cNvSpPr>
          <p:nvPr/>
        </p:nvSpPr>
        <p:spPr bwMode="auto">
          <a:xfrm>
            <a:off x="4505860" y="5235829"/>
            <a:ext cx="197713" cy="19771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267500">
              <a:lnSpc>
                <a:spcPct val="120000"/>
              </a:lnSpc>
              <a:defRPr/>
            </a:pPr>
            <a:endParaRPr lang="es-ES" sz="1215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3833" name="AutoShape 41"/>
          <p:cNvSpPr>
            <a:spLocks/>
          </p:cNvSpPr>
          <p:nvPr/>
        </p:nvSpPr>
        <p:spPr bwMode="auto">
          <a:xfrm>
            <a:off x="2389997" y="4012479"/>
            <a:ext cx="1483472" cy="38161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779"/>
              </a:spcBef>
            </a:pPr>
            <a:r>
              <a:rPr lang="zh-CN" altLang="en-US" sz="69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r>
              <a:rPr lang="zh-CN" altLang="en-US" sz="695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s-ES" altLang="zh-CN" sz="868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34" name="AutoShape 42"/>
          <p:cNvSpPr>
            <a:spLocks/>
          </p:cNvSpPr>
          <p:nvPr/>
        </p:nvSpPr>
        <p:spPr bwMode="auto">
          <a:xfrm>
            <a:off x="2637033" y="3752254"/>
            <a:ext cx="1229892" cy="20352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7445" tIns="17445" rIns="17445" bIns="17445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</a:pPr>
            <a:r>
              <a:rPr lang="zh-CN" altLang="en-US" sz="121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215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35" name="AutoShape 43"/>
          <p:cNvSpPr>
            <a:spLocks/>
          </p:cNvSpPr>
          <p:nvPr/>
        </p:nvSpPr>
        <p:spPr bwMode="auto">
          <a:xfrm>
            <a:off x="3927985" y="3789326"/>
            <a:ext cx="197713" cy="19771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2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267500">
              <a:lnSpc>
                <a:spcPct val="120000"/>
              </a:lnSpc>
              <a:defRPr/>
            </a:pPr>
            <a:endParaRPr lang="es-ES" sz="1215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3836" name="AutoShape 44"/>
          <p:cNvSpPr>
            <a:spLocks/>
          </p:cNvSpPr>
          <p:nvPr/>
        </p:nvSpPr>
        <p:spPr bwMode="auto">
          <a:xfrm>
            <a:off x="2948971" y="2561614"/>
            <a:ext cx="1483472" cy="38161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779"/>
              </a:spcBef>
            </a:pPr>
            <a:r>
              <a:rPr lang="zh-CN" altLang="en-US" sz="69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r>
              <a:rPr lang="zh-CN" altLang="en-US" sz="695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s-ES" altLang="zh-CN" sz="868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37" name="AutoShape 45"/>
          <p:cNvSpPr>
            <a:spLocks/>
          </p:cNvSpPr>
          <p:nvPr/>
        </p:nvSpPr>
        <p:spPr bwMode="auto">
          <a:xfrm>
            <a:off x="3197923" y="2302116"/>
            <a:ext cx="1235973" cy="20352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7445" tIns="17445" rIns="17445" bIns="17445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</a:pPr>
            <a:r>
              <a:rPr lang="zh-CN" altLang="en-US" sz="1215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215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838" name="AutoShape 46"/>
          <p:cNvSpPr>
            <a:spLocks/>
          </p:cNvSpPr>
          <p:nvPr/>
        </p:nvSpPr>
        <p:spPr bwMode="auto">
          <a:xfrm>
            <a:off x="4510221" y="2338461"/>
            <a:ext cx="197713" cy="19771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267500">
              <a:lnSpc>
                <a:spcPct val="120000"/>
              </a:lnSpc>
              <a:defRPr/>
            </a:pPr>
            <a:endParaRPr lang="es-ES" sz="1215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4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30212491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7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7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7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7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8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8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8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8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900"/>
                            </p:stCondLst>
                            <p:childTnLst>
                              <p:par>
                                <p:cTn id="25" presetID="23" presetClass="entr" presetSubtype="16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8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8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3700"/>
                            </p:stCondLst>
                            <p:childTnLst>
                              <p:par>
                                <p:cTn id="30" presetID="23" presetClass="entr" presetSubtype="16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38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38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8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8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1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38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38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56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3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620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38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38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680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3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38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7300"/>
                            </p:stCondLst>
                            <p:childTnLst>
                              <p:par>
                                <p:cTn id="59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33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7900"/>
                            </p:stCondLst>
                            <p:childTnLst>
                              <p:par>
                                <p:cTn id="63" presetID="2" presetClass="entr" presetSubtype="2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38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38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8500"/>
                            </p:stCondLst>
                            <p:childTnLst>
                              <p:par>
                                <p:cTn id="6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38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38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9000"/>
                            </p:stCondLst>
                            <p:childTnLst>
                              <p:par>
                                <p:cTn id="73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33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9600"/>
                            </p:stCondLst>
                            <p:childTnLst>
                              <p:par>
                                <p:cTn id="77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38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38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 nodeType="afterGroup">
                            <p:stCondLst>
                              <p:cond delay="10200"/>
                            </p:stCondLst>
                            <p:childTnLst>
                              <p:par>
                                <p:cTn id="8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38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38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 nodeType="afterGroup">
                            <p:stCondLst>
                              <p:cond delay="10700"/>
                            </p:stCondLst>
                            <p:childTnLst>
                              <p:par>
                                <p:cTn id="8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33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 nodeType="afterGroup">
                            <p:stCondLst>
                              <p:cond delay="11300"/>
                            </p:stCondLst>
                            <p:childTnLst>
                              <p:par>
                                <p:cTn id="91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38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38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11900"/>
                            </p:stCondLst>
                            <p:childTnLst>
                              <p:par>
                                <p:cTn id="9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38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38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 nodeType="afterGroup">
                            <p:stCondLst>
                              <p:cond delay="12400"/>
                            </p:stCondLst>
                            <p:childTnLst>
                              <p:par>
                                <p:cTn id="101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3" dur="500"/>
                                        <p:tgtEl>
                                          <p:spTgt spid="33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 nodeType="afterGroup">
                            <p:stCondLst>
                              <p:cond delay="13000"/>
                            </p:stCondLst>
                            <p:childTnLst>
                              <p:par>
                                <p:cTn id="105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38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38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 nodeType="afterGroup">
                            <p:stCondLst>
                              <p:cond delay="13600"/>
                            </p:stCondLst>
                            <p:childTnLst>
                              <p:par>
                                <p:cTn id="1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38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38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 nodeType="afterGroup">
                            <p:stCondLst>
                              <p:cond delay="14100"/>
                            </p:stCondLst>
                            <p:childTnLst>
                              <p:par>
                                <p:cTn id="115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33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21" grpId="0" autoUpdateAnimBg="0"/>
      <p:bldP spid="33822" grpId="0" autoUpdateAnimBg="0"/>
      <p:bldP spid="33824" grpId="0" autoUpdateAnimBg="0"/>
      <p:bldP spid="33825" grpId="0" autoUpdateAnimBg="0"/>
      <p:bldP spid="33827" grpId="0" autoUpdateAnimBg="0"/>
      <p:bldP spid="33828" grpId="0" autoUpdateAnimBg="0"/>
      <p:bldP spid="33830" grpId="0" autoUpdateAnimBg="0"/>
      <p:bldP spid="33831" grpId="0" autoUpdateAnimBg="0"/>
      <p:bldP spid="33833" grpId="0" autoUpdateAnimBg="0"/>
      <p:bldP spid="33834" grpId="0" autoUpdateAnimBg="0"/>
      <p:bldP spid="33836" grpId="0" autoUpdateAnimBg="0"/>
      <p:bldP spid="33837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6378" y="1193881"/>
            <a:ext cx="2414977" cy="2640272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986378" y="3828439"/>
            <a:ext cx="2414977" cy="2640272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3394600" y="1193881"/>
            <a:ext cx="2414977" cy="2640272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 bwMode="auto">
          <a:xfrm>
            <a:off x="3401355" y="3834153"/>
            <a:ext cx="8694744" cy="2640272"/>
          </a:xfrm>
          <a:prstGeom prst="rect">
            <a:avLst/>
          </a:prstGeom>
          <a:solidFill>
            <a:schemeClr val="accent1"/>
          </a:solidFill>
        </p:spPr>
        <p:txBody>
          <a:bodyPr wrap="square" lIns="189833" tIns="49357" rIns="37967" rtlCol="0" anchor="ctr" anchorCtr="0">
            <a:noAutofit/>
          </a:bodyPr>
          <a:lstStyle/>
          <a:p>
            <a:pPr>
              <a:lnSpc>
                <a:spcPct val="150000"/>
              </a:lnSpc>
              <a:spcBef>
                <a:spcPts val="633"/>
              </a:spcBef>
              <a:buClr>
                <a:schemeClr val="bg1"/>
              </a:buClr>
              <a:buSzPct val="80000"/>
            </a:pPr>
            <a:endParaRPr lang="zh-CN" altLang="en-US" sz="1476" dirty="0">
              <a:solidFill>
                <a:srgbClr val="FFFFFF"/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3837087" y="4490449"/>
            <a:ext cx="5184576" cy="0"/>
          </a:xfrm>
          <a:prstGeom prst="line">
            <a:avLst/>
          </a:prstGeom>
          <a:ln w="95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/>
          <p:cNvSpPr txBox="1">
            <a:spLocks/>
          </p:cNvSpPr>
          <p:nvPr/>
        </p:nvSpPr>
        <p:spPr>
          <a:xfrm>
            <a:off x="6267041" y="1399042"/>
            <a:ext cx="1858220" cy="35774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6267041" y="1788586"/>
            <a:ext cx="5418918" cy="1482663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</a:t>
            </a:r>
            <a:r>
              <a:rPr lang="zh-CN" altLang="en-US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。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</a:t>
            </a:r>
            <a:r>
              <a:rPr lang="zh-CN" altLang="en-US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替换文字内容，点击添加相关标题文字，修改文字内容，也可以直接复制你的内容到此。请替换文字内容，点击添加相关标题文字，修改文字内容，也可以直接复制你的内容到此。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3723018" y="4142242"/>
            <a:ext cx="1858220" cy="35774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3723018" y="4531786"/>
            <a:ext cx="5418918" cy="1482663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</a:t>
            </a:r>
            <a:r>
              <a:rPr lang="zh-CN" alt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。</a:t>
            </a: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</a:t>
            </a:r>
            <a:r>
              <a:rPr lang="zh-CN" alt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</a:t>
            </a: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替换文字内容，点击添加相关标题文字，修改文字内容，也可以直接复制你的内容到此。请替换文字内容，点击添加相关标题文字，修改文字内容，也可以直接复制你的内容到此。</a:t>
            </a:r>
            <a:endParaRPr lang="en-US" altLang="zh-CN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17401283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6" grpId="0" animBg="1"/>
      <p:bldP spid="21" grpId="0" animBg="1"/>
      <p:bldP spid="11" grpId="0" animBg="1"/>
      <p:bldP spid="22" grpId="0"/>
      <p:bldP spid="26" grpId="0"/>
      <p:bldP spid="27" grpId="0"/>
      <p:bldP spid="2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6"/>
          <p:cNvSpPr>
            <a:spLocks noChangeShapeType="1"/>
          </p:cNvSpPr>
          <p:nvPr/>
        </p:nvSpPr>
        <p:spPr bwMode="auto">
          <a:xfrm>
            <a:off x="3643726" y="131553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>
            <a:off x="3643726" y="1315534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706" y="735895"/>
            <a:ext cx="12857339" cy="4270853"/>
          </a:xfrm>
          <a:custGeom>
            <a:avLst/>
            <a:gdLst>
              <a:gd name="T0" fmla="*/ 2661 w 2661"/>
              <a:gd name="T1" fmla="*/ 356 h 884"/>
              <a:gd name="T2" fmla="*/ 2661 w 2661"/>
              <a:gd name="T3" fmla="*/ 151 h 884"/>
              <a:gd name="T4" fmla="*/ 0 w 2661"/>
              <a:gd name="T5" fmla="*/ 679 h 884"/>
              <a:gd name="T6" fmla="*/ 0 w 2661"/>
              <a:gd name="T7" fmla="*/ 884 h 884"/>
              <a:gd name="T8" fmla="*/ 2661 w 2661"/>
              <a:gd name="T9" fmla="*/ 356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61" h="884">
                <a:moveTo>
                  <a:pt x="2661" y="356"/>
                </a:moveTo>
                <a:cubicBezTo>
                  <a:pt x="2661" y="151"/>
                  <a:pt x="2661" y="151"/>
                  <a:pt x="2661" y="151"/>
                </a:cubicBezTo>
                <a:cubicBezTo>
                  <a:pt x="2371" y="115"/>
                  <a:pt x="1060" y="0"/>
                  <a:pt x="0" y="679"/>
                </a:cubicBezTo>
                <a:cubicBezTo>
                  <a:pt x="0" y="884"/>
                  <a:pt x="0" y="884"/>
                  <a:pt x="0" y="884"/>
                </a:cubicBezTo>
                <a:cubicBezTo>
                  <a:pt x="1060" y="205"/>
                  <a:pt x="2371" y="320"/>
                  <a:pt x="2661" y="356"/>
                </a:cubicBez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/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706" y="1700898"/>
            <a:ext cx="12857339" cy="4952407"/>
          </a:xfrm>
          <a:custGeom>
            <a:avLst/>
            <a:gdLst>
              <a:gd name="T0" fmla="*/ 2661 w 2661"/>
              <a:gd name="T1" fmla="*/ 159 h 1025"/>
              <a:gd name="T2" fmla="*/ 2661 w 2661"/>
              <a:gd name="T3" fmla="*/ 156 h 1025"/>
              <a:gd name="T4" fmla="*/ 0 w 2661"/>
              <a:gd name="T5" fmla="*/ 819 h 1025"/>
              <a:gd name="T6" fmla="*/ 0 w 2661"/>
              <a:gd name="T7" fmla="*/ 1025 h 1025"/>
              <a:gd name="T8" fmla="*/ 2661 w 2661"/>
              <a:gd name="T9" fmla="*/ 159 h 10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61" h="1025">
                <a:moveTo>
                  <a:pt x="2661" y="159"/>
                </a:moveTo>
                <a:cubicBezTo>
                  <a:pt x="2661" y="156"/>
                  <a:pt x="2661" y="156"/>
                  <a:pt x="2661" y="156"/>
                </a:cubicBezTo>
                <a:cubicBezTo>
                  <a:pt x="2363" y="119"/>
                  <a:pt x="986" y="0"/>
                  <a:pt x="0" y="819"/>
                </a:cubicBezTo>
                <a:cubicBezTo>
                  <a:pt x="0" y="1025"/>
                  <a:pt x="0" y="1025"/>
                  <a:pt x="0" y="1025"/>
                </a:cubicBezTo>
                <a:cubicBezTo>
                  <a:pt x="881" y="85"/>
                  <a:pt x="2351" y="136"/>
                  <a:pt x="2661" y="15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706" y="200"/>
            <a:ext cx="12857339" cy="3990588"/>
          </a:xfrm>
          <a:custGeom>
            <a:avLst/>
            <a:gdLst>
              <a:gd name="T0" fmla="*/ 0 w 2661"/>
              <a:gd name="T1" fmla="*/ 826 h 826"/>
              <a:gd name="T2" fmla="*/ 2661 w 2661"/>
              <a:gd name="T3" fmla="*/ 188 h 826"/>
              <a:gd name="T4" fmla="*/ 2661 w 2661"/>
              <a:gd name="T5" fmla="*/ 0 h 826"/>
              <a:gd name="T6" fmla="*/ 0 w 2661"/>
              <a:gd name="T7" fmla="*/ 826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61" h="826">
                <a:moveTo>
                  <a:pt x="0" y="826"/>
                </a:moveTo>
                <a:cubicBezTo>
                  <a:pt x="1003" y="136"/>
                  <a:pt x="2365" y="171"/>
                  <a:pt x="2661" y="188"/>
                </a:cubicBezTo>
                <a:cubicBezTo>
                  <a:pt x="2661" y="0"/>
                  <a:pt x="2661" y="0"/>
                  <a:pt x="2661" y="0"/>
                </a:cubicBezTo>
                <a:cubicBezTo>
                  <a:pt x="2365" y="17"/>
                  <a:pt x="1003" y="128"/>
                  <a:pt x="0" y="82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/>
          </a:p>
        </p:txBody>
      </p:sp>
      <p:sp>
        <p:nvSpPr>
          <p:cNvPr id="12" name="TextBox 10"/>
          <p:cNvSpPr txBox="1"/>
          <p:nvPr/>
        </p:nvSpPr>
        <p:spPr>
          <a:xfrm>
            <a:off x="3333031" y="4076309"/>
            <a:ext cx="6503111" cy="1300348"/>
          </a:xfrm>
          <a:prstGeom prst="rect">
            <a:avLst/>
          </a:prstGeom>
          <a:noFill/>
        </p:spPr>
        <p:txBody>
          <a:bodyPr wrap="none" lIns="68572" tIns="34286" rIns="68572" bIns="34286">
            <a:spAutoFit/>
          </a:bodyPr>
          <a:lstStyle/>
          <a:p>
            <a:pPr>
              <a:buNone/>
            </a:pPr>
            <a:r>
              <a:rPr lang="en-US" altLang="zh-CN" sz="80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 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3333031" y="5383972"/>
            <a:ext cx="4010915" cy="387898"/>
          </a:xfrm>
          <a:prstGeom prst="roundRect">
            <a:avLst>
              <a:gd name="adj" fmla="val 42270"/>
            </a:avLst>
          </a:prstGeom>
          <a:solidFill>
            <a:schemeClr val="accent2"/>
          </a:soli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14" name="TextBox 31"/>
          <p:cNvSpPr txBox="1"/>
          <p:nvPr/>
        </p:nvSpPr>
        <p:spPr>
          <a:xfrm>
            <a:off x="3333031" y="5400685"/>
            <a:ext cx="3432147" cy="400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这里输入您的公司名称</a:t>
            </a:r>
          </a:p>
        </p:txBody>
      </p:sp>
      <p:sp>
        <p:nvSpPr>
          <p:cNvPr id="15" name="矩形 14"/>
          <p:cNvSpPr/>
          <p:nvPr/>
        </p:nvSpPr>
        <p:spPr>
          <a:xfrm>
            <a:off x="3333031" y="6256534"/>
            <a:ext cx="5538189" cy="207741"/>
          </a:xfrm>
          <a:prstGeom prst="rect">
            <a:avLst/>
          </a:prstGeom>
        </p:spPr>
        <p:txBody>
          <a:bodyPr wrap="square" lIns="68572" tIns="34286" rIns="68572" bIns="34286">
            <a:spAutoFit/>
          </a:bodyPr>
          <a:lstStyle/>
          <a:p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Source Han Sans ExtraLight" panose="020B0200000000000000" pitchFamily="34" charset="-122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</a:p>
        </p:txBody>
      </p:sp>
      <p:sp>
        <p:nvSpPr>
          <p:cNvPr id="17" name="矩形 16"/>
          <p:cNvSpPr/>
          <p:nvPr/>
        </p:nvSpPr>
        <p:spPr>
          <a:xfrm>
            <a:off x="3333031" y="5841343"/>
            <a:ext cx="3375608" cy="376979"/>
          </a:xfrm>
          <a:prstGeom prst="rect">
            <a:avLst/>
          </a:prstGeom>
        </p:spPr>
        <p:txBody>
          <a:bodyPr wrap="square" lIns="68572" tIns="34286" rIns="68572" bIns="34286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BUSINESS POWERPOINT</a:t>
            </a:r>
          </a:p>
        </p:txBody>
      </p:sp>
    </p:spTree>
    <p:extLst>
      <p:ext uri="{BB962C8B-B14F-4D97-AF65-F5344CB8AC3E}">
        <p14:creationId xmlns:p14="http://schemas.microsoft.com/office/powerpoint/2010/main" val="4291107405"/>
      </p:ext>
    </p:extLst>
  </p:cSld>
  <p:clrMapOvr>
    <a:masterClrMapping/>
  </p:clrMapOvr>
  <p:transition spd="slow" advTm="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" presetClass="entr" presetSubtype="2" fill="hold" grpId="0" nodeType="clickEffect" p14:presetBounceEnd="2125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250">
                                          <p:cBhvr additive="base">
                                            <p:cTn id="22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250">
                                          <p:cBhvr additive="base">
                                            <p:cTn id="23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6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1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2" fill="hold" grpId="0" nodeType="clickEffect" p14:presetBounceEnd="2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3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3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6140"/>
                                      </p:iterate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 tmFilter="0,0; .5, 1; 1, 1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9" grpId="0" animBg="1"/>
          <p:bldP spid="10" grpId="0" animBg="1"/>
          <p:bldP spid="12" grpId="0"/>
          <p:bldP spid="13" grpId="0" animBg="1"/>
          <p:bldP spid="14" grpId="0"/>
          <p:bldP spid="15" grpId="0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60"/>
                                </p:stCondLst>
                                <p:childTnLst>
                                  <p:par>
                                    <p:cTn id="2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1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7" fill="hold">
                          <p:stCondLst>
                            <p:cond delay="indefinite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4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6140"/>
                                      </p:iterate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 tmFilter="0,0; .5, 1; 1, 1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9" grpId="0" animBg="1"/>
          <p:bldP spid="10" grpId="0" animBg="1"/>
          <p:bldP spid="12" grpId="0"/>
          <p:bldP spid="13" grpId="0" animBg="1"/>
          <p:bldP spid="14" grpId="0"/>
          <p:bldP spid="15" grpId="0"/>
          <p:bldP spid="17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>
            <p:custDataLst>
              <p:tags r:id="rId2"/>
            </p:custDataLst>
          </p:nvPr>
        </p:nvSpPr>
        <p:spPr>
          <a:xfrm>
            <a:off x="3482497" y="3572804"/>
            <a:ext cx="920124" cy="648960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altLang="zh-CN" sz="3375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</a:t>
            </a:r>
            <a:r>
              <a:rPr lang="en-US" altLang="zh-CN" sz="4217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art</a:t>
            </a:r>
            <a:endParaRPr lang="zh-CN" altLang="en-US" sz="12127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2" name="文本框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619530" y="3402042"/>
            <a:ext cx="646011" cy="34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215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章 节</a:t>
            </a:r>
          </a:p>
        </p:txBody>
      </p:sp>
      <p:sp>
        <p:nvSpPr>
          <p:cNvPr id="10" name="任意多边形 9"/>
          <p:cNvSpPr>
            <a:spLocks/>
          </p:cNvSpPr>
          <p:nvPr/>
        </p:nvSpPr>
        <p:spPr bwMode="auto">
          <a:xfrm>
            <a:off x="6225132" y="2408540"/>
            <a:ext cx="6633267" cy="1768350"/>
          </a:xfrm>
          <a:custGeom>
            <a:avLst/>
            <a:gdLst>
              <a:gd name="connsiteX0" fmla="*/ 5835374 w 6633631"/>
              <a:gd name="connsiteY0" fmla="*/ 0 h 1768447"/>
              <a:gd name="connsiteX1" fmla="*/ 6099146 w 6633631"/>
              <a:gd name="connsiteY1" fmla="*/ 12824 h 1768447"/>
              <a:gd name="connsiteX2" fmla="*/ 6366389 w 6633631"/>
              <a:gd name="connsiteY2" fmla="*/ 38472 h 1768447"/>
              <a:gd name="connsiteX3" fmla="*/ 6633631 w 6633631"/>
              <a:gd name="connsiteY3" fmla="*/ 80607 h 1768447"/>
              <a:gd name="connsiteX4" fmla="*/ 6633631 w 6633631"/>
              <a:gd name="connsiteY4" fmla="*/ 957939 h 1768447"/>
              <a:gd name="connsiteX5" fmla="*/ 6633631 w 6633631"/>
              <a:gd name="connsiteY5" fmla="*/ 1205442 h 1768447"/>
              <a:gd name="connsiteX6" fmla="*/ 6633631 w 6633631"/>
              <a:gd name="connsiteY6" fmla="*/ 1768447 h 1768447"/>
              <a:gd name="connsiteX7" fmla="*/ 0 w 6633631"/>
              <a:gd name="connsiteY7" fmla="*/ 1768447 h 1768447"/>
              <a:gd name="connsiteX8" fmla="*/ 0 w 6633631"/>
              <a:gd name="connsiteY8" fmla="*/ 1205442 h 1768447"/>
              <a:gd name="connsiteX9" fmla="*/ 0 w 6633631"/>
              <a:gd name="connsiteY9" fmla="*/ 957939 h 1768447"/>
              <a:gd name="connsiteX10" fmla="*/ 0 w 6633631"/>
              <a:gd name="connsiteY10" fmla="*/ 650353 h 1768447"/>
              <a:gd name="connsiteX11" fmla="*/ 207084 w 6633631"/>
              <a:gd name="connsiteY11" fmla="*/ 730960 h 1768447"/>
              <a:gd name="connsiteX12" fmla="*/ 415325 w 6633631"/>
              <a:gd name="connsiteY12" fmla="*/ 787751 h 1768447"/>
              <a:gd name="connsiteX13" fmla="*/ 625880 w 6633631"/>
              <a:gd name="connsiteY13" fmla="*/ 829887 h 1768447"/>
              <a:gd name="connsiteX14" fmla="*/ 838748 w 6633631"/>
              <a:gd name="connsiteY14" fmla="*/ 855534 h 1768447"/>
              <a:gd name="connsiteX15" fmla="*/ 1053931 w 6633631"/>
              <a:gd name="connsiteY15" fmla="*/ 864694 h 1768447"/>
              <a:gd name="connsiteX16" fmla="*/ 1272584 w 6633631"/>
              <a:gd name="connsiteY16" fmla="*/ 862862 h 1768447"/>
              <a:gd name="connsiteX17" fmla="*/ 1491237 w 6633631"/>
              <a:gd name="connsiteY17" fmla="*/ 846374 h 1768447"/>
              <a:gd name="connsiteX18" fmla="*/ 1713360 w 6633631"/>
              <a:gd name="connsiteY18" fmla="*/ 817063 h 1768447"/>
              <a:gd name="connsiteX19" fmla="*/ 1936641 w 6633631"/>
              <a:gd name="connsiteY19" fmla="*/ 782255 h 1768447"/>
              <a:gd name="connsiteX20" fmla="*/ 2163392 w 6633631"/>
              <a:gd name="connsiteY20" fmla="*/ 736456 h 1768447"/>
              <a:gd name="connsiteX21" fmla="*/ 2392457 w 6633631"/>
              <a:gd name="connsiteY21" fmla="*/ 683328 h 1768447"/>
              <a:gd name="connsiteX22" fmla="*/ 2623836 w 6633631"/>
              <a:gd name="connsiteY22" fmla="*/ 624705 h 1768447"/>
              <a:gd name="connsiteX23" fmla="*/ 2856372 w 6633631"/>
              <a:gd name="connsiteY23" fmla="*/ 564250 h 1768447"/>
              <a:gd name="connsiteX24" fmla="*/ 3091221 w 6633631"/>
              <a:gd name="connsiteY24" fmla="*/ 496466 h 1768447"/>
              <a:gd name="connsiteX25" fmla="*/ 3330698 w 6633631"/>
              <a:gd name="connsiteY25" fmla="*/ 432347 h 1768447"/>
              <a:gd name="connsiteX26" fmla="*/ 3569019 w 6633631"/>
              <a:gd name="connsiteY26" fmla="*/ 364564 h 1768447"/>
              <a:gd name="connsiteX27" fmla="*/ 3811966 w 6633631"/>
              <a:gd name="connsiteY27" fmla="*/ 300445 h 1768447"/>
              <a:gd name="connsiteX28" fmla="*/ 4057228 w 6633631"/>
              <a:gd name="connsiteY28" fmla="*/ 239989 h 1768447"/>
              <a:gd name="connsiteX29" fmla="*/ 4304803 w 6633631"/>
              <a:gd name="connsiteY29" fmla="*/ 183198 h 1768447"/>
              <a:gd name="connsiteX30" fmla="*/ 4553535 w 6633631"/>
              <a:gd name="connsiteY30" fmla="*/ 128239 h 1768447"/>
              <a:gd name="connsiteX31" fmla="*/ 4804581 w 6633631"/>
              <a:gd name="connsiteY31" fmla="*/ 82439 h 1768447"/>
              <a:gd name="connsiteX32" fmla="*/ 5060255 w 6633631"/>
              <a:gd name="connsiteY32" fmla="*/ 47632 h 1768447"/>
              <a:gd name="connsiteX33" fmla="*/ 5314771 w 6633631"/>
              <a:gd name="connsiteY33" fmla="*/ 18320 h 1768447"/>
              <a:gd name="connsiteX34" fmla="*/ 5575073 w 6633631"/>
              <a:gd name="connsiteY34" fmla="*/ 3664 h 1768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633631" h="1768447">
                <a:moveTo>
                  <a:pt x="5835374" y="0"/>
                </a:moveTo>
                <a:lnTo>
                  <a:pt x="6099146" y="12824"/>
                </a:lnTo>
                <a:lnTo>
                  <a:pt x="6366389" y="38472"/>
                </a:lnTo>
                <a:lnTo>
                  <a:pt x="6633631" y="80607"/>
                </a:lnTo>
                <a:lnTo>
                  <a:pt x="6633631" y="957939"/>
                </a:lnTo>
                <a:lnTo>
                  <a:pt x="6633631" y="1205442"/>
                </a:lnTo>
                <a:lnTo>
                  <a:pt x="6633631" y="1768447"/>
                </a:lnTo>
                <a:lnTo>
                  <a:pt x="0" y="1768447"/>
                </a:lnTo>
                <a:lnTo>
                  <a:pt x="0" y="1205442"/>
                </a:lnTo>
                <a:lnTo>
                  <a:pt x="0" y="957939"/>
                </a:lnTo>
                <a:lnTo>
                  <a:pt x="0" y="650353"/>
                </a:lnTo>
                <a:lnTo>
                  <a:pt x="207084" y="730960"/>
                </a:lnTo>
                <a:lnTo>
                  <a:pt x="415325" y="787751"/>
                </a:lnTo>
                <a:lnTo>
                  <a:pt x="625880" y="829887"/>
                </a:lnTo>
                <a:lnTo>
                  <a:pt x="838748" y="855534"/>
                </a:lnTo>
                <a:lnTo>
                  <a:pt x="1053931" y="864694"/>
                </a:lnTo>
                <a:lnTo>
                  <a:pt x="1272584" y="862862"/>
                </a:lnTo>
                <a:lnTo>
                  <a:pt x="1491237" y="846374"/>
                </a:lnTo>
                <a:lnTo>
                  <a:pt x="1713360" y="817063"/>
                </a:lnTo>
                <a:lnTo>
                  <a:pt x="1936641" y="782255"/>
                </a:lnTo>
                <a:lnTo>
                  <a:pt x="2163392" y="736456"/>
                </a:lnTo>
                <a:lnTo>
                  <a:pt x="2392457" y="683328"/>
                </a:lnTo>
                <a:lnTo>
                  <a:pt x="2623836" y="624705"/>
                </a:lnTo>
                <a:lnTo>
                  <a:pt x="2856372" y="564250"/>
                </a:lnTo>
                <a:lnTo>
                  <a:pt x="3091221" y="496466"/>
                </a:lnTo>
                <a:lnTo>
                  <a:pt x="3330698" y="432347"/>
                </a:lnTo>
                <a:lnTo>
                  <a:pt x="3569019" y="364564"/>
                </a:lnTo>
                <a:lnTo>
                  <a:pt x="3811966" y="300445"/>
                </a:lnTo>
                <a:lnTo>
                  <a:pt x="4057228" y="239989"/>
                </a:lnTo>
                <a:lnTo>
                  <a:pt x="4304803" y="183198"/>
                </a:lnTo>
                <a:lnTo>
                  <a:pt x="4553535" y="128239"/>
                </a:lnTo>
                <a:lnTo>
                  <a:pt x="4804581" y="82439"/>
                </a:lnTo>
                <a:lnTo>
                  <a:pt x="5060255" y="47632"/>
                </a:lnTo>
                <a:lnTo>
                  <a:pt x="5314771" y="18320"/>
                </a:lnTo>
                <a:lnTo>
                  <a:pt x="5575073" y="3664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2053" name="文本框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574077" y="2924913"/>
            <a:ext cx="1442703" cy="1557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0123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sz="10123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6631398" y="3352853"/>
            <a:ext cx="3686196" cy="553870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3999" kern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</a:p>
        </p:txBody>
      </p:sp>
      <p:sp>
        <p:nvSpPr>
          <p:cNvPr id="7" name="文本占位符 6"/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6631398" y="3930027"/>
            <a:ext cx="3686196" cy="22159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en-US" altLang="zh-CN" kern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8530487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-37317" y="1990607"/>
            <a:ext cx="4434189" cy="5175051"/>
            <a:chOff x="-36513" y="1887493"/>
            <a:chExt cx="4204499" cy="4906984"/>
          </a:xfrm>
        </p:grpSpPr>
        <p:sp>
          <p:nvSpPr>
            <p:cNvPr id="6" name="Line 29"/>
            <p:cNvSpPr>
              <a:spLocks noChangeShapeType="1"/>
            </p:cNvSpPr>
            <p:nvPr/>
          </p:nvSpPr>
          <p:spPr bwMode="gray">
            <a:xfrm flipH="1">
              <a:off x="2814" y="6365566"/>
              <a:ext cx="3036678" cy="246217"/>
            </a:xfrm>
            <a:prstGeom prst="line">
              <a:avLst/>
            </a:prstGeom>
            <a:noFill/>
            <a:ln w="9525">
              <a:solidFill>
                <a:srgbClr val="2B2939"/>
              </a:solidFill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 dirty="0">
                <a:solidFill>
                  <a:sysClr val="windowText" lastClr="000000"/>
                </a:solidFill>
                <a:latin typeface="+mn-lt"/>
                <a:ea typeface="微软雅黑" pitchFamily="34" charset="-122"/>
              </a:endParaRPr>
            </a:p>
          </p:txBody>
        </p:sp>
        <p:sp>
          <p:nvSpPr>
            <p:cNvPr id="7" name="Line 30"/>
            <p:cNvSpPr>
              <a:spLocks noChangeShapeType="1"/>
            </p:cNvSpPr>
            <p:nvPr/>
          </p:nvSpPr>
          <p:spPr bwMode="gray">
            <a:xfrm flipH="1">
              <a:off x="2814" y="3739251"/>
              <a:ext cx="656579" cy="2872533"/>
            </a:xfrm>
            <a:prstGeom prst="line">
              <a:avLst/>
            </a:prstGeom>
            <a:noFill/>
            <a:ln w="9525">
              <a:solidFill>
                <a:srgbClr val="2B2939"/>
              </a:solidFill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 dirty="0">
                <a:solidFill>
                  <a:sysClr val="windowText" lastClr="000000"/>
                </a:solidFill>
                <a:latin typeface="+mn-lt"/>
                <a:ea typeface="微软雅黑" pitchFamily="34" charset="-122"/>
              </a:endParaRPr>
            </a:p>
          </p:txBody>
        </p:sp>
        <p:sp>
          <p:nvSpPr>
            <p:cNvPr id="11" name="Line 34"/>
            <p:cNvSpPr>
              <a:spLocks noChangeShapeType="1"/>
            </p:cNvSpPr>
            <p:nvPr/>
          </p:nvSpPr>
          <p:spPr bwMode="gray">
            <a:xfrm flipH="1">
              <a:off x="2814" y="3511842"/>
              <a:ext cx="1793624" cy="3099940"/>
            </a:xfrm>
            <a:prstGeom prst="line">
              <a:avLst/>
            </a:prstGeom>
            <a:noFill/>
            <a:ln w="9525">
              <a:solidFill>
                <a:srgbClr val="2B2939"/>
              </a:solidFill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 dirty="0">
                <a:solidFill>
                  <a:sysClr val="windowText" lastClr="000000"/>
                </a:solidFill>
                <a:latin typeface="+mn-lt"/>
                <a:ea typeface="微软雅黑" pitchFamily="34" charset="-122"/>
              </a:endParaRPr>
            </a:p>
          </p:txBody>
        </p:sp>
        <p:sp>
          <p:nvSpPr>
            <p:cNvPr id="12" name="Line 35"/>
            <p:cNvSpPr>
              <a:spLocks noChangeShapeType="1"/>
            </p:cNvSpPr>
            <p:nvPr/>
          </p:nvSpPr>
          <p:spPr bwMode="gray">
            <a:xfrm flipH="1">
              <a:off x="2814" y="5375568"/>
              <a:ext cx="3118750" cy="1236215"/>
            </a:xfrm>
            <a:prstGeom prst="line">
              <a:avLst/>
            </a:prstGeom>
            <a:noFill/>
            <a:ln w="9525">
              <a:solidFill>
                <a:srgbClr val="2B2939"/>
              </a:solidFill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 dirty="0">
                <a:solidFill>
                  <a:sysClr val="windowText" lastClr="000000"/>
                </a:solidFill>
                <a:latin typeface="+mn-lt"/>
                <a:ea typeface="微软雅黑" pitchFamily="34" charset="-122"/>
              </a:endParaRPr>
            </a:p>
          </p:txBody>
        </p:sp>
        <p:sp>
          <p:nvSpPr>
            <p:cNvPr id="13" name="Line 36"/>
            <p:cNvSpPr>
              <a:spLocks noChangeShapeType="1"/>
            </p:cNvSpPr>
            <p:nvPr/>
          </p:nvSpPr>
          <p:spPr bwMode="gray">
            <a:xfrm flipH="1">
              <a:off x="2814" y="1887493"/>
              <a:ext cx="2010772" cy="4724290"/>
            </a:xfrm>
            <a:prstGeom prst="line">
              <a:avLst/>
            </a:prstGeom>
            <a:noFill/>
            <a:ln w="19050">
              <a:solidFill>
                <a:srgbClr val="2B2939"/>
              </a:solidFill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 dirty="0">
                <a:solidFill>
                  <a:sysClr val="windowText" lastClr="000000"/>
                </a:solidFill>
                <a:latin typeface="+mn-lt"/>
                <a:ea typeface="微软雅黑" pitchFamily="34" charset="-122"/>
              </a:endParaRPr>
            </a:p>
          </p:txBody>
        </p:sp>
        <p:sp>
          <p:nvSpPr>
            <p:cNvPr id="14" name="Line 37"/>
            <p:cNvSpPr>
              <a:spLocks noChangeShapeType="1"/>
            </p:cNvSpPr>
            <p:nvPr/>
          </p:nvSpPr>
          <p:spPr bwMode="gray">
            <a:xfrm flipH="1">
              <a:off x="2814" y="3316921"/>
              <a:ext cx="2487819" cy="3294862"/>
            </a:xfrm>
            <a:prstGeom prst="line">
              <a:avLst/>
            </a:prstGeom>
            <a:noFill/>
            <a:ln w="19050">
              <a:solidFill>
                <a:srgbClr val="2B2939"/>
              </a:solidFill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 dirty="0">
                <a:solidFill>
                  <a:sysClr val="windowText" lastClr="000000"/>
                </a:solidFill>
                <a:latin typeface="+mn-lt"/>
                <a:ea typeface="微软雅黑" pitchFamily="34" charset="-122"/>
              </a:endParaRPr>
            </a:p>
          </p:txBody>
        </p:sp>
        <p:sp>
          <p:nvSpPr>
            <p:cNvPr id="15" name="Line 38"/>
            <p:cNvSpPr>
              <a:spLocks noChangeShapeType="1"/>
            </p:cNvSpPr>
            <p:nvPr/>
          </p:nvSpPr>
          <p:spPr bwMode="gray">
            <a:xfrm flipH="1">
              <a:off x="2814" y="4681373"/>
              <a:ext cx="3065745" cy="1930410"/>
            </a:xfrm>
            <a:prstGeom prst="line">
              <a:avLst/>
            </a:prstGeom>
            <a:noFill/>
            <a:ln w="19050">
              <a:solidFill>
                <a:srgbClr val="2B2939"/>
              </a:solidFill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 dirty="0">
                <a:solidFill>
                  <a:sysClr val="windowText" lastClr="000000"/>
                </a:solidFill>
                <a:latin typeface="+mn-lt"/>
                <a:ea typeface="微软雅黑" pitchFamily="34" charset="-122"/>
              </a:endParaRPr>
            </a:p>
          </p:txBody>
        </p:sp>
        <p:sp>
          <p:nvSpPr>
            <p:cNvPr id="16" name="Line 39"/>
            <p:cNvSpPr>
              <a:spLocks noChangeShapeType="1"/>
            </p:cNvSpPr>
            <p:nvPr/>
          </p:nvSpPr>
          <p:spPr bwMode="gray">
            <a:xfrm flipH="1">
              <a:off x="2814" y="5808158"/>
              <a:ext cx="4165172" cy="803625"/>
            </a:xfrm>
            <a:prstGeom prst="line">
              <a:avLst/>
            </a:prstGeom>
            <a:noFill/>
            <a:ln w="19050">
              <a:solidFill>
                <a:srgbClr val="2B2939"/>
              </a:solidFill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 dirty="0">
                <a:solidFill>
                  <a:sysClr val="windowText" lastClr="000000"/>
                </a:solidFill>
                <a:latin typeface="+mn-lt"/>
                <a:ea typeface="微软雅黑" pitchFamily="34" charset="-122"/>
              </a:endParaRPr>
            </a:p>
          </p:txBody>
        </p:sp>
        <p:sp>
          <p:nvSpPr>
            <p:cNvPr id="33" name="Line 42"/>
            <p:cNvSpPr>
              <a:spLocks noChangeShapeType="1"/>
            </p:cNvSpPr>
            <p:nvPr/>
          </p:nvSpPr>
          <p:spPr bwMode="gray">
            <a:xfrm flipH="1">
              <a:off x="-36513" y="4250234"/>
              <a:ext cx="2708447" cy="2544243"/>
            </a:xfrm>
            <a:prstGeom prst="line">
              <a:avLst/>
            </a:prstGeom>
            <a:noFill/>
            <a:ln w="9525">
              <a:solidFill>
                <a:srgbClr val="2B2939"/>
              </a:solidFill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 dirty="0">
                <a:solidFill>
                  <a:sysClr val="windowText" lastClr="000000"/>
                </a:solidFill>
                <a:latin typeface="+mn-lt"/>
                <a:ea typeface="微软雅黑" pitchFamily="34" charset="-122"/>
              </a:endParaRPr>
            </a:p>
          </p:txBody>
        </p:sp>
      </p:grpSp>
      <p:sp>
        <p:nvSpPr>
          <p:cNvPr id="8" name="AutoShape 31"/>
          <p:cNvSpPr>
            <a:spLocks noChangeArrowheads="1"/>
          </p:cNvSpPr>
          <p:nvPr/>
        </p:nvSpPr>
        <p:spPr bwMode="gray">
          <a:xfrm>
            <a:off x="1895767" y="3467468"/>
            <a:ext cx="259668" cy="259668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+mn-lt"/>
              <a:ea typeface="微软雅黑" pitchFamily="34" charset="-122"/>
            </a:endParaRPr>
          </a:p>
        </p:txBody>
      </p:sp>
      <p:sp>
        <p:nvSpPr>
          <p:cNvPr id="9" name="AutoShape 32"/>
          <p:cNvSpPr>
            <a:spLocks noChangeArrowheads="1"/>
          </p:cNvSpPr>
          <p:nvPr/>
        </p:nvSpPr>
        <p:spPr bwMode="gray">
          <a:xfrm>
            <a:off x="2773948" y="4289748"/>
            <a:ext cx="259668" cy="259668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+mn-lt"/>
              <a:ea typeface="微软雅黑" pitchFamily="34" charset="-122"/>
            </a:endParaRPr>
          </a:p>
        </p:txBody>
      </p:sp>
      <p:sp>
        <p:nvSpPr>
          <p:cNvPr id="10" name="AutoShape 33"/>
          <p:cNvSpPr>
            <a:spLocks noChangeArrowheads="1"/>
          </p:cNvSpPr>
          <p:nvPr/>
        </p:nvSpPr>
        <p:spPr bwMode="gray">
          <a:xfrm>
            <a:off x="3307710" y="5497925"/>
            <a:ext cx="259668" cy="259668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+mn-lt"/>
              <a:ea typeface="微软雅黑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3952" y="4799758"/>
            <a:ext cx="2479621" cy="2432893"/>
            <a:chOff x="2617" y="4551130"/>
            <a:chExt cx="2351177" cy="2306870"/>
          </a:xfrm>
          <a:solidFill>
            <a:srgbClr val="0170C1"/>
          </a:solidFill>
        </p:grpSpPr>
        <p:sp>
          <p:nvSpPr>
            <p:cNvPr id="34" name="Arc 43"/>
            <p:cNvSpPr>
              <a:spLocks/>
            </p:cNvSpPr>
            <p:nvPr/>
          </p:nvSpPr>
          <p:spPr bwMode="gray">
            <a:xfrm>
              <a:off x="2617" y="4551130"/>
              <a:ext cx="2351177" cy="2306870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21600"/>
                <a:gd name="T2" fmla="*/ 21600 w 21600"/>
                <a:gd name="T3" fmla="*/ 21600 h 21600"/>
                <a:gd name="T4" fmla="*/ 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rgbClr val="E8E8E6"/>
              </a:solidFill>
            </a:ln>
            <a:effectLst/>
            <a:extLst/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 dirty="0">
                <a:solidFill>
                  <a:sysClr val="windowText" lastClr="000000"/>
                </a:solidFill>
                <a:latin typeface="+mn-lt"/>
                <a:ea typeface="微软雅黑" pitchFamily="34" charset="-122"/>
              </a:endParaRPr>
            </a:p>
          </p:txBody>
        </p:sp>
        <p:sp>
          <p:nvSpPr>
            <p:cNvPr id="36" name="Text Box 45"/>
            <p:cNvSpPr txBox="1">
              <a:spLocks noChangeArrowheads="1"/>
            </p:cNvSpPr>
            <p:nvPr/>
          </p:nvSpPr>
          <p:spPr bwMode="gray">
            <a:xfrm>
              <a:off x="102992" y="5646057"/>
              <a:ext cx="1401860" cy="787952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400" b="1" dirty="0">
                  <a:solidFill>
                    <a:schemeClr val="bg1"/>
                  </a:solidFill>
                  <a:latin typeface="Franklin Gothic Book" panose="020B0503020102020204" pitchFamily="34" charset="0"/>
                  <a:ea typeface="Segoe UI Emoji" panose="020B0502040204020203" pitchFamily="34" charset="0"/>
                </a:rPr>
                <a:t>YOUR TITLE</a:t>
              </a:r>
              <a:endParaRPr lang="zh-CN" altLang="en-US" sz="2400" b="1" dirty="0">
                <a:solidFill>
                  <a:schemeClr val="bg1"/>
                </a:solidFill>
                <a:latin typeface="Franklin Gothic Book" panose="020B0503020102020204" pitchFamily="34" charset="0"/>
              </a:endParaRPr>
            </a:p>
          </p:txBody>
        </p:sp>
      </p:grpSp>
      <p:sp>
        <p:nvSpPr>
          <p:cNvPr id="22" name="AutoShape 50"/>
          <p:cNvSpPr>
            <a:spLocks noChangeArrowheads="1"/>
          </p:cNvSpPr>
          <p:nvPr/>
        </p:nvSpPr>
        <p:spPr bwMode="gray">
          <a:xfrm>
            <a:off x="4349988" y="5681857"/>
            <a:ext cx="746545" cy="746545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+mn-lt"/>
              <a:ea typeface="微软雅黑" pitchFamily="34" charset="-122"/>
            </a:endParaRPr>
          </a:p>
        </p:txBody>
      </p:sp>
      <p:sp>
        <p:nvSpPr>
          <p:cNvPr id="26" name="AutoShape 55"/>
          <p:cNvSpPr>
            <a:spLocks noChangeArrowheads="1"/>
          </p:cNvSpPr>
          <p:nvPr/>
        </p:nvSpPr>
        <p:spPr bwMode="gray">
          <a:xfrm>
            <a:off x="1930029" y="1381109"/>
            <a:ext cx="746545" cy="746545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+mn-lt"/>
              <a:ea typeface="微软雅黑" pitchFamily="34" charset="-122"/>
            </a:endParaRPr>
          </a:p>
        </p:txBody>
      </p:sp>
      <p:sp>
        <p:nvSpPr>
          <p:cNvPr id="27" name="AutoShape 56"/>
          <p:cNvSpPr>
            <a:spLocks noChangeArrowheads="1"/>
          </p:cNvSpPr>
          <p:nvPr/>
        </p:nvSpPr>
        <p:spPr bwMode="gray">
          <a:xfrm>
            <a:off x="2481822" y="2931903"/>
            <a:ext cx="746545" cy="746545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FBBF09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+mn-lt"/>
              <a:ea typeface="微软雅黑" pitchFamily="34" charset="-122"/>
            </a:endParaRPr>
          </a:p>
        </p:txBody>
      </p:sp>
      <p:sp>
        <p:nvSpPr>
          <p:cNvPr id="28" name="AutoShape 57"/>
          <p:cNvSpPr>
            <a:spLocks noChangeArrowheads="1"/>
          </p:cNvSpPr>
          <p:nvPr/>
        </p:nvSpPr>
        <p:spPr bwMode="gray">
          <a:xfrm>
            <a:off x="3158041" y="4421386"/>
            <a:ext cx="746545" cy="746545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+mn-lt"/>
              <a:ea typeface="微软雅黑" pitchFamily="34" charset="-122"/>
            </a:endParaRPr>
          </a:p>
        </p:txBody>
      </p:sp>
      <p:sp>
        <p:nvSpPr>
          <p:cNvPr id="29" name="AutoShape 58"/>
          <p:cNvSpPr>
            <a:spLocks noChangeArrowheads="1"/>
          </p:cNvSpPr>
          <p:nvPr/>
        </p:nvSpPr>
        <p:spPr bwMode="gray">
          <a:xfrm>
            <a:off x="669559" y="3682054"/>
            <a:ext cx="259668" cy="259668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+mn-lt"/>
              <a:ea typeface="微软雅黑" pitchFamily="34" charset="-122"/>
            </a:endParaRPr>
          </a:p>
        </p:txBody>
      </p:sp>
      <p:sp>
        <p:nvSpPr>
          <p:cNvPr id="30" name="AutoShape 59"/>
          <p:cNvSpPr>
            <a:spLocks noChangeArrowheads="1"/>
          </p:cNvSpPr>
          <p:nvPr/>
        </p:nvSpPr>
        <p:spPr bwMode="gray">
          <a:xfrm>
            <a:off x="3233777" y="6597907"/>
            <a:ext cx="259668" cy="259668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ysClr val="windowText" lastClr="000000"/>
              </a:solidFill>
              <a:latin typeface="+mn-lt"/>
              <a:ea typeface="微软雅黑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855094" y="1215764"/>
            <a:ext cx="5950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437544" y="2766558"/>
            <a:ext cx="5950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151123" y="4256041"/>
            <a:ext cx="5950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26831" y="5626867"/>
            <a:ext cx="5950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1" name="TextBox 170"/>
          <p:cNvSpPr txBox="1"/>
          <p:nvPr/>
        </p:nvSpPr>
        <p:spPr>
          <a:xfrm>
            <a:off x="2855094" y="961715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TextBox 170"/>
          <p:cNvSpPr txBox="1"/>
          <p:nvPr/>
        </p:nvSpPr>
        <p:spPr>
          <a:xfrm>
            <a:off x="3437544" y="2461903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TextBox 170"/>
          <p:cNvSpPr txBox="1"/>
          <p:nvPr/>
        </p:nvSpPr>
        <p:spPr>
          <a:xfrm>
            <a:off x="4151123" y="3919229"/>
            <a:ext cx="2430227" cy="312815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TextBox 170"/>
          <p:cNvSpPr txBox="1"/>
          <p:nvPr/>
        </p:nvSpPr>
        <p:spPr>
          <a:xfrm>
            <a:off x="5326831" y="5333690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52124156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8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1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300"/>
                            </p:stCondLst>
                            <p:childTnLst>
                              <p:par>
                                <p:cTn id="4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8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300"/>
                            </p:stCondLst>
                            <p:childTnLst>
                              <p:par>
                                <p:cTn id="5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8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300"/>
                            </p:stCondLst>
                            <p:childTnLst>
                              <p:par>
                                <p:cTn id="5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8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8300"/>
                            </p:stCondLst>
                            <p:childTnLst>
                              <p:par>
                                <p:cTn id="68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8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22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9" grpId="0"/>
      <p:bldP spid="40" grpId="0"/>
      <p:bldP spid="41" grpId="0"/>
      <p:bldP spid="42" grpId="0"/>
      <p:bldP spid="31" grpId="0"/>
      <p:bldP spid="32" grpId="0"/>
      <p:bldP spid="35" grpId="0"/>
      <p:bldP spid="4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 59"/>
          <p:cNvSpPr/>
          <p:nvPr/>
        </p:nvSpPr>
        <p:spPr>
          <a:xfrm>
            <a:off x="1491792" y="2705307"/>
            <a:ext cx="3449860" cy="3278593"/>
          </a:xfrm>
          <a:prstGeom prst="rect">
            <a:avLst/>
          </a:prstGeom>
          <a:solidFill>
            <a:schemeClr val="accent5"/>
          </a:solidFill>
          <a:ln w="12700">
            <a:noFill/>
          </a:ln>
          <a:effectLst>
            <a:outerShdw blurRad="368300" dist="38100" dir="8100000" algn="tr" rotWithShape="0">
              <a:prstClr val="black">
                <a:alpha val="90000"/>
              </a:prstClr>
            </a:outerShdw>
          </a:effectLst>
          <a:scene3d>
            <a:camera prst="orthographicFront">
              <a:rot lat="17916175" lon="2729084" rev="18779825"/>
            </a:camera>
            <a:lightRig rig="balanced" dir="t">
              <a:rot lat="0" lon="0" rev="600000"/>
            </a:lightRig>
          </a:scene3d>
          <a:sp3d prstMaterial="flat">
            <a:bevelT w="444500" h="1041400" prst="angle"/>
            <a:extrusionClr>
              <a:srgbClr val="0070C0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996931" y="2377656"/>
            <a:ext cx="2410640" cy="2286081"/>
          </a:xfrm>
          <a:prstGeom prst="rect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17916175" lon="2729084" rev="18779825"/>
            </a:camera>
            <a:lightRig rig="balanced" dir="t">
              <a:rot lat="0" lon="0" rev="600000"/>
            </a:lightRig>
          </a:scene3d>
          <a:sp3d prstMaterial="flat">
            <a:bevelT w="311150" h="730250" prst="angle"/>
            <a:extrusionClr>
              <a:srgbClr val="00B050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2349953" y="2152199"/>
            <a:ext cx="1702330" cy="1623150"/>
          </a:xfrm>
          <a:prstGeom prst="rect">
            <a:avLst/>
          </a:prstGeom>
          <a:solidFill>
            <a:schemeClr val="accent3"/>
          </a:solidFill>
          <a:ln>
            <a:noFill/>
          </a:ln>
          <a:scene3d>
            <a:camera prst="orthographicFront">
              <a:rot lat="17916175" lon="2729084" rev="18779825"/>
            </a:camera>
            <a:lightRig rig="balanced" dir="t">
              <a:rot lat="0" lon="0" rev="600000"/>
            </a:lightRig>
          </a:scene3d>
          <a:sp3d prstMaterial="flat">
            <a:bevelT w="215900" h="501650" prst="angle"/>
            <a:extrusionClr>
              <a:srgbClr val="FFC000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611133" y="1800685"/>
            <a:ext cx="1157265" cy="1139000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17709539" lon="2246828" rev="19210350"/>
            </a:camera>
            <a:lightRig rig="balanced" dir="t">
              <a:rot lat="0" lon="0" rev="600000"/>
            </a:lightRig>
          </a:scene3d>
          <a:sp3d prstMaterial="flat">
            <a:bevelT w="234950" h="520700" prst="angle"/>
            <a:extrusionClr>
              <a:srgbClr val="7030A0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2900112" y="1256098"/>
            <a:ext cx="569500" cy="569500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>
              <a:rot lat="17916175" lon="2729084" rev="18779825"/>
            </a:camera>
            <a:lightRig rig="balanced" dir="t">
              <a:rot lat="0" lon="0" rev="600000"/>
            </a:lightRig>
          </a:scene3d>
          <a:sp3d prstMaterial="flat">
            <a:bevelT w="336550" h="7556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6" name="直接连接符 75"/>
          <p:cNvCxnSpPr/>
          <p:nvPr/>
        </p:nvCxnSpPr>
        <p:spPr>
          <a:xfrm>
            <a:off x="3315763" y="1953498"/>
            <a:ext cx="4000114" cy="0"/>
          </a:xfrm>
          <a:prstGeom prst="line">
            <a:avLst/>
          </a:prstGeom>
          <a:noFill/>
          <a:ln w="9525">
            <a:solidFill>
              <a:srgbClr val="414455"/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7" name="直接连接符 76"/>
          <p:cNvCxnSpPr/>
          <p:nvPr/>
        </p:nvCxnSpPr>
        <p:spPr>
          <a:xfrm>
            <a:off x="3517115" y="2620307"/>
            <a:ext cx="3798762" cy="0"/>
          </a:xfrm>
          <a:prstGeom prst="line">
            <a:avLst/>
          </a:prstGeom>
          <a:noFill/>
          <a:ln w="9525">
            <a:solidFill>
              <a:srgbClr val="414455"/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8" name="直接连接符 77"/>
          <p:cNvCxnSpPr/>
          <p:nvPr/>
        </p:nvCxnSpPr>
        <p:spPr>
          <a:xfrm>
            <a:off x="3847355" y="3312124"/>
            <a:ext cx="3468522" cy="0"/>
          </a:xfrm>
          <a:prstGeom prst="line">
            <a:avLst/>
          </a:prstGeom>
          <a:noFill/>
          <a:ln w="9525">
            <a:solidFill>
              <a:srgbClr val="414455"/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9" name="直接连接符 78"/>
          <p:cNvCxnSpPr/>
          <p:nvPr/>
        </p:nvCxnSpPr>
        <p:spPr>
          <a:xfrm>
            <a:off x="4378949" y="4324552"/>
            <a:ext cx="2936929" cy="0"/>
          </a:xfrm>
          <a:prstGeom prst="line">
            <a:avLst/>
          </a:prstGeom>
          <a:noFill/>
          <a:ln w="9525">
            <a:solidFill>
              <a:srgbClr val="414455"/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4758657" y="5326894"/>
            <a:ext cx="2557221" cy="0"/>
          </a:xfrm>
          <a:prstGeom prst="line">
            <a:avLst/>
          </a:prstGeom>
          <a:noFill/>
          <a:ln w="9525">
            <a:solidFill>
              <a:srgbClr val="414455"/>
            </a:solidFill>
            <a:prstDash val="sysDot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1" name="TextBox 80"/>
          <p:cNvSpPr txBox="1"/>
          <p:nvPr/>
        </p:nvSpPr>
        <p:spPr>
          <a:xfrm>
            <a:off x="7766153" y="5144182"/>
            <a:ext cx="3271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5722886" y="4995411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7766153" y="4147919"/>
            <a:ext cx="3271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722886" y="4008168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7766153" y="3175563"/>
            <a:ext cx="3271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5722886" y="3005672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7766153" y="2438972"/>
            <a:ext cx="3271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5722886" y="2324541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7766153" y="1750841"/>
            <a:ext cx="3271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5722886" y="1636410"/>
            <a:ext cx="1441420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68106079"/>
      </p:ext>
    </p:extLst>
  </p:cSld>
  <p:clrMapOvr>
    <a:masterClrMapping/>
  </p:clrMapOvr>
  <p:transition spd="slow" advTm="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4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11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12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64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15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16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64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19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20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64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23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24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6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9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81" grpId="0"/>
          <p:bldP spid="82" grpId="0"/>
          <p:bldP spid="83" grpId="0"/>
          <p:bldP spid="84" grpId="0"/>
          <p:bldP spid="85" grpId="0"/>
          <p:bldP spid="86" grpId="0"/>
          <p:bldP spid="87" grpId="0"/>
          <p:bldP spid="88" grpId="0"/>
          <p:bldP spid="89" grpId="0"/>
          <p:bldP spid="9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6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9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81" grpId="0"/>
          <p:bldP spid="82" grpId="0"/>
          <p:bldP spid="83" grpId="0"/>
          <p:bldP spid="84" grpId="0"/>
          <p:bldP spid="85" grpId="0"/>
          <p:bldP spid="86" grpId="0"/>
          <p:bldP spid="87" grpId="0"/>
          <p:bldP spid="88" grpId="0"/>
          <p:bldP spid="89" grpId="0"/>
          <p:bldP spid="90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73391" y="1285805"/>
            <a:ext cx="11552149" cy="53340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/>
          </a:p>
        </p:txBody>
      </p:sp>
      <p:sp>
        <p:nvSpPr>
          <p:cNvPr id="2" name="矩形 1"/>
          <p:cNvSpPr/>
          <p:nvPr/>
        </p:nvSpPr>
        <p:spPr>
          <a:xfrm>
            <a:off x="1028775" y="1744117"/>
            <a:ext cx="7992888" cy="446449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9137261" y="2245876"/>
            <a:ext cx="2617146" cy="1"/>
          </a:xfrm>
          <a:prstGeom prst="line">
            <a:avLst/>
          </a:prstGeom>
          <a:ln w="95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/>
          <p:cNvSpPr txBox="1">
            <a:spLocks/>
          </p:cNvSpPr>
          <p:nvPr/>
        </p:nvSpPr>
        <p:spPr>
          <a:xfrm>
            <a:off x="9043704" y="1888133"/>
            <a:ext cx="2180339" cy="35774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9043704" y="2245876"/>
            <a:ext cx="2804260" cy="962013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</a:t>
            </a:r>
            <a:r>
              <a:rPr lang="zh-CN" alt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。</a:t>
            </a:r>
            <a:endParaRPr lang="en-US" altLang="zh-CN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9137261" y="3694430"/>
            <a:ext cx="2617146" cy="1"/>
          </a:xfrm>
          <a:prstGeom prst="line">
            <a:avLst/>
          </a:prstGeom>
          <a:ln w="95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/>
          <p:cNvSpPr txBox="1">
            <a:spLocks/>
          </p:cNvSpPr>
          <p:nvPr/>
        </p:nvSpPr>
        <p:spPr>
          <a:xfrm>
            <a:off x="9043704" y="3336687"/>
            <a:ext cx="2180339" cy="35774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9043704" y="3694430"/>
            <a:ext cx="2804260" cy="962013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</a:t>
            </a:r>
            <a:r>
              <a:rPr lang="zh-CN" alt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。</a:t>
            </a:r>
            <a:endParaRPr lang="en-US" altLang="zh-CN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9137261" y="5124878"/>
            <a:ext cx="2617146" cy="1"/>
          </a:xfrm>
          <a:prstGeom prst="line">
            <a:avLst/>
          </a:prstGeom>
          <a:ln w="95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9043704" y="4767135"/>
            <a:ext cx="2180339" cy="35774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9043704" y="5124878"/>
            <a:ext cx="2804260" cy="962013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</a:t>
            </a:r>
            <a:r>
              <a:rPr lang="zh-CN" alt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。</a:t>
            </a:r>
            <a:endParaRPr lang="en-US" altLang="zh-CN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073544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125119" y="1096045"/>
            <a:ext cx="8280920" cy="5544468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3"/>
          <p:cNvSpPr>
            <a:spLocks noChangeArrowheads="1"/>
          </p:cNvSpPr>
          <p:nvPr/>
        </p:nvSpPr>
        <p:spPr bwMode="auto">
          <a:xfrm>
            <a:off x="493625" y="4050299"/>
            <a:ext cx="4191592" cy="1898571"/>
          </a:xfrm>
          <a:prstGeom prst="rect">
            <a:avLst/>
          </a:prstGeom>
          <a:solidFill>
            <a:schemeClr val="accent1">
              <a:alpha val="76862"/>
            </a:schemeClr>
          </a:solidFill>
          <a:ln>
            <a:noFill/>
          </a:ln>
          <a:extLst/>
        </p:spPr>
        <p:txBody>
          <a:bodyPr lIns="189833" tIns="113900" rIns="189833" bIns="113900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</a:t>
            </a:r>
            <a:r>
              <a:rPr lang="zh-CN" alt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。</a:t>
            </a:r>
            <a:endParaRPr lang="en-US" altLang="zh-CN" sz="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96064" y="1312069"/>
            <a:ext cx="1858220" cy="35774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96064" y="1701613"/>
            <a:ext cx="3097008" cy="1482663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</a:t>
            </a:r>
            <a:r>
              <a:rPr lang="zh-CN" altLang="en-US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。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512464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50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7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6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>
            <p:custDataLst>
              <p:tags r:id="rId2"/>
            </p:custDataLst>
          </p:nvPr>
        </p:nvSpPr>
        <p:spPr>
          <a:xfrm>
            <a:off x="3482497" y="3572804"/>
            <a:ext cx="920124" cy="648960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altLang="zh-CN" sz="3375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</a:t>
            </a:r>
            <a:r>
              <a:rPr lang="en-US" altLang="zh-CN" sz="4217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art</a:t>
            </a:r>
            <a:endParaRPr lang="zh-CN" altLang="en-US" sz="12127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2" name="文本框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619530" y="3402042"/>
            <a:ext cx="646011" cy="34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215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章 节</a:t>
            </a:r>
          </a:p>
        </p:txBody>
      </p:sp>
      <p:sp>
        <p:nvSpPr>
          <p:cNvPr id="10" name="任意多边形 9"/>
          <p:cNvSpPr>
            <a:spLocks/>
          </p:cNvSpPr>
          <p:nvPr/>
        </p:nvSpPr>
        <p:spPr bwMode="auto">
          <a:xfrm>
            <a:off x="6225132" y="2408540"/>
            <a:ext cx="6633267" cy="1768350"/>
          </a:xfrm>
          <a:custGeom>
            <a:avLst/>
            <a:gdLst>
              <a:gd name="connsiteX0" fmla="*/ 5835374 w 6633631"/>
              <a:gd name="connsiteY0" fmla="*/ 0 h 1768447"/>
              <a:gd name="connsiteX1" fmla="*/ 6099146 w 6633631"/>
              <a:gd name="connsiteY1" fmla="*/ 12824 h 1768447"/>
              <a:gd name="connsiteX2" fmla="*/ 6366389 w 6633631"/>
              <a:gd name="connsiteY2" fmla="*/ 38472 h 1768447"/>
              <a:gd name="connsiteX3" fmla="*/ 6633631 w 6633631"/>
              <a:gd name="connsiteY3" fmla="*/ 80607 h 1768447"/>
              <a:gd name="connsiteX4" fmla="*/ 6633631 w 6633631"/>
              <a:gd name="connsiteY4" fmla="*/ 957939 h 1768447"/>
              <a:gd name="connsiteX5" fmla="*/ 6633631 w 6633631"/>
              <a:gd name="connsiteY5" fmla="*/ 1205442 h 1768447"/>
              <a:gd name="connsiteX6" fmla="*/ 6633631 w 6633631"/>
              <a:gd name="connsiteY6" fmla="*/ 1768447 h 1768447"/>
              <a:gd name="connsiteX7" fmla="*/ 0 w 6633631"/>
              <a:gd name="connsiteY7" fmla="*/ 1768447 h 1768447"/>
              <a:gd name="connsiteX8" fmla="*/ 0 w 6633631"/>
              <a:gd name="connsiteY8" fmla="*/ 1205442 h 1768447"/>
              <a:gd name="connsiteX9" fmla="*/ 0 w 6633631"/>
              <a:gd name="connsiteY9" fmla="*/ 957939 h 1768447"/>
              <a:gd name="connsiteX10" fmla="*/ 0 w 6633631"/>
              <a:gd name="connsiteY10" fmla="*/ 650353 h 1768447"/>
              <a:gd name="connsiteX11" fmla="*/ 207084 w 6633631"/>
              <a:gd name="connsiteY11" fmla="*/ 730960 h 1768447"/>
              <a:gd name="connsiteX12" fmla="*/ 415325 w 6633631"/>
              <a:gd name="connsiteY12" fmla="*/ 787751 h 1768447"/>
              <a:gd name="connsiteX13" fmla="*/ 625880 w 6633631"/>
              <a:gd name="connsiteY13" fmla="*/ 829887 h 1768447"/>
              <a:gd name="connsiteX14" fmla="*/ 838748 w 6633631"/>
              <a:gd name="connsiteY14" fmla="*/ 855534 h 1768447"/>
              <a:gd name="connsiteX15" fmla="*/ 1053931 w 6633631"/>
              <a:gd name="connsiteY15" fmla="*/ 864694 h 1768447"/>
              <a:gd name="connsiteX16" fmla="*/ 1272584 w 6633631"/>
              <a:gd name="connsiteY16" fmla="*/ 862862 h 1768447"/>
              <a:gd name="connsiteX17" fmla="*/ 1491237 w 6633631"/>
              <a:gd name="connsiteY17" fmla="*/ 846374 h 1768447"/>
              <a:gd name="connsiteX18" fmla="*/ 1713360 w 6633631"/>
              <a:gd name="connsiteY18" fmla="*/ 817063 h 1768447"/>
              <a:gd name="connsiteX19" fmla="*/ 1936641 w 6633631"/>
              <a:gd name="connsiteY19" fmla="*/ 782255 h 1768447"/>
              <a:gd name="connsiteX20" fmla="*/ 2163392 w 6633631"/>
              <a:gd name="connsiteY20" fmla="*/ 736456 h 1768447"/>
              <a:gd name="connsiteX21" fmla="*/ 2392457 w 6633631"/>
              <a:gd name="connsiteY21" fmla="*/ 683328 h 1768447"/>
              <a:gd name="connsiteX22" fmla="*/ 2623836 w 6633631"/>
              <a:gd name="connsiteY22" fmla="*/ 624705 h 1768447"/>
              <a:gd name="connsiteX23" fmla="*/ 2856372 w 6633631"/>
              <a:gd name="connsiteY23" fmla="*/ 564250 h 1768447"/>
              <a:gd name="connsiteX24" fmla="*/ 3091221 w 6633631"/>
              <a:gd name="connsiteY24" fmla="*/ 496466 h 1768447"/>
              <a:gd name="connsiteX25" fmla="*/ 3330698 w 6633631"/>
              <a:gd name="connsiteY25" fmla="*/ 432347 h 1768447"/>
              <a:gd name="connsiteX26" fmla="*/ 3569019 w 6633631"/>
              <a:gd name="connsiteY26" fmla="*/ 364564 h 1768447"/>
              <a:gd name="connsiteX27" fmla="*/ 3811966 w 6633631"/>
              <a:gd name="connsiteY27" fmla="*/ 300445 h 1768447"/>
              <a:gd name="connsiteX28" fmla="*/ 4057228 w 6633631"/>
              <a:gd name="connsiteY28" fmla="*/ 239989 h 1768447"/>
              <a:gd name="connsiteX29" fmla="*/ 4304803 w 6633631"/>
              <a:gd name="connsiteY29" fmla="*/ 183198 h 1768447"/>
              <a:gd name="connsiteX30" fmla="*/ 4553535 w 6633631"/>
              <a:gd name="connsiteY30" fmla="*/ 128239 h 1768447"/>
              <a:gd name="connsiteX31" fmla="*/ 4804581 w 6633631"/>
              <a:gd name="connsiteY31" fmla="*/ 82439 h 1768447"/>
              <a:gd name="connsiteX32" fmla="*/ 5060255 w 6633631"/>
              <a:gd name="connsiteY32" fmla="*/ 47632 h 1768447"/>
              <a:gd name="connsiteX33" fmla="*/ 5314771 w 6633631"/>
              <a:gd name="connsiteY33" fmla="*/ 18320 h 1768447"/>
              <a:gd name="connsiteX34" fmla="*/ 5575073 w 6633631"/>
              <a:gd name="connsiteY34" fmla="*/ 3664 h 1768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633631" h="1768447">
                <a:moveTo>
                  <a:pt x="5835374" y="0"/>
                </a:moveTo>
                <a:lnTo>
                  <a:pt x="6099146" y="12824"/>
                </a:lnTo>
                <a:lnTo>
                  <a:pt x="6366389" y="38472"/>
                </a:lnTo>
                <a:lnTo>
                  <a:pt x="6633631" y="80607"/>
                </a:lnTo>
                <a:lnTo>
                  <a:pt x="6633631" y="957939"/>
                </a:lnTo>
                <a:lnTo>
                  <a:pt x="6633631" y="1205442"/>
                </a:lnTo>
                <a:lnTo>
                  <a:pt x="6633631" y="1768447"/>
                </a:lnTo>
                <a:lnTo>
                  <a:pt x="0" y="1768447"/>
                </a:lnTo>
                <a:lnTo>
                  <a:pt x="0" y="1205442"/>
                </a:lnTo>
                <a:lnTo>
                  <a:pt x="0" y="957939"/>
                </a:lnTo>
                <a:lnTo>
                  <a:pt x="0" y="650353"/>
                </a:lnTo>
                <a:lnTo>
                  <a:pt x="207084" y="730960"/>
                </a:lnTo>
                <a:lnTo>
                  <a:pt x="415325" y="787751"/>
                </a:lnTo>
                <a:lnTo>
                  <a:pt x="625880" y="829887"/>
                </a:lnTo>
                <a:lnTo>
                  <a:pt x="838748" y="855534"/>
                </a:lnTo>
                <a:lnTo>
                  <a:pt x="1053931" y="864694"/>
                </a:lnTo>
                <a:lnTo>
                  <a:pt x="1272584" y="862862"/>
                </a:lnTo>
                <a:lnTo>
                  <a:pt x="1491237" y="846374"/>
                </a:lnTo>
                <a:lnTo>
                  <a:pt x="1713360" y="817063"/>
                </a:lnTo>
                <a:lnTo>
                  <a:pt x="1936641" y="782255"/>
                </a:lnTo>
                <a:lnTo>
                  <a:pt x="2163392" y="736456"/>
                </a:lnTo>
                <a:lnTo>
                  <a:pt x="2392457" y="683328"/>
                </a:lnTo>
                <a:lnTo>
                  <a:pt x="2623836" y="624705"/>
                </a:lnTo>
                <a:lnTo>
                  <a:pt x="2856372" y="564250"/>
                </a:lnTo>
                <a:lnTo>
                  <a:pt x="3091221" y="496466"/>
                </a:lnTo>
                <a:lnTo>
                  <a:pt x="3330698" y="432347"/>
                </a:lnTo>
                <a:lnTo>
                  <a:pt x="3569019" y="364564"/>
                </a:lnTo>
                <a:lnTo>
                  <a:pt x="3811966" y="300445"/>
                </a:lnTo>
                <a:lnTo>
                  <a:pt x="4057228" y="239989"/>
                </a:lnTo>
                <a:lnTo>
                  <a:pt x="4304803" y="183198"/>
                </a:lnTo>
                <a:lnTo>
                  <a:pt x="4553535" y="128239"/>
                </a:lnTo>
                <a:lnTo>
                  <a:pt x="4804581" y="82439"/>
                </a:lnTo>
                <a:lnTo>
                  <a:pt x="5060255" y="47632"/>
                </a:lnTo>
                <a:lnTo>
                  <a:pt x="5314771" y="18320"/>
                </a:lnTo>
                <a:lnTo>
                  <a:pt x="5575073" y="3664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/>
          </a:p>
        </p:txBody>
      </p:sp>
      <p:sp>
        <p:nvSpPr>
          <p:cNvPr id="2053" name="文本框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574077" y="2924913"/>
            <a:ext cx="1442703" cy="1557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0123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sz="10123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6631398" y="3352853"/>
            <a:ext cx="3686196" cy="553870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3999" kern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工作完成情况</a:t>
            </a:r>
          </a:p>
        </p:txBody>
      </p:sp>
      <p:sp>
        <p:nvSpPr>
          <p:cNvPr id="7" name="文本占位符 6"/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6631398" y="3930027"/>
            <a:ext cx="3686196" cy="22159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en-US" altLang="zh-CN" kern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36981801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69683" y="1784179"/>
            <a:ext cx="2041915" cy="1879123"/>
            <a:chOff x="1108416" y="1691638"/>
            <a:chExt cx="1936277" cy="1781907"/>
          </a:xfrm>
        </p:grpSpPr>
        <p:sp>
          <p:nvSpPr>
            <p:cNvPr id="9" name="Oval 8"/>
            <p:cNvSpPr/>
            <p:nvPr/>
          </p:nvSpPr>
          <p:spPr>
            <a:xfrm flipH="1">
              <a:off x="1108416" y="1691638"/>
              <a:ext cx="1781907" cy="17819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1805677" y="2230728"/>
              <a:ext cx="387383" cy="251895"/>
            </a:xfrm>
            <a:custGeom>
              <a:avLst/>
              <a:gdLst>
                <a:gd name="T0" fmla="*/ 13 w 94"/>
                <a:gd name="T1" fmla="*/ 0 h 61"/>
                <a:gd name="T2" fmla="*/ 82 w 94"/>
                <a:gd name="T3" fmla="*/ 0 h 61"/>
                <a:gd name="T4" fmla="*/ 89 w 94"/>
                <a:gd name="T5" fmla="*/ 2 h 61"/>
                <a:gd name="T6" fmla="*/ 47 w 94"/>
                <a:gd name="T7" fmla="*/ 33 h 61"/>
                <a:gd name="T8" fmla="*/ 6 w 94"/>
                <a:gd name="T9" fmla="*/ 2 h 61"/>
                <a:gd name="T10" fmla="*/ 13 w 94"/>
                <a:gd name="T11" fmla="*/ 0 h 61"/>
                <a:gd name="T12" fmla="*/ 94 w 94"/>
                <a:gd name="T13" fmla="*/ 9 h 61"/>
                <a:gd name="T14" fmla="*/ 67 w 94"/>
                <a:gd name="T15" fmla="*/ 29 h 61"/>
                <a:gd name="T16" fmla="*/ 93 w 94"/>
                <a:gd name="T17" fmla="*/ 53 h 61"/>
                <a:gd name="T18" fmla="*/ 94 w 94"/>
                <a:gd name="T19" fmla="*/ 48 h 61"/>
                <a:gd name="T20" fmla="*/ 94 w 94"/>
                <a:gd name="T21" fmla="*/ 12 h 61"/>
                <a:gd name="T22" fmla="*/ 94 w 94"/>
                <a:gd name="T23" fmla="*/ 9 h 61"/>
                <a:gd name="T24" fmla="*/ 87 w 94"/>
                <a:gd name="T25" fmla="*/ 60 h 61"/>
                <a:gd name="T26" fmla="*/ 82 w 94"/>
                <a:gd name="T27" fmla="*/ 61 h 61"/>
                <a:gd name="T28" fmla="*/ 13 w 94"/>
                <a:gd name="T29" fmla="*/ 61 h 61"/>
                <a:gd name="T30" fmla="*/ 6 w 94"/>
                <a:gd name="T31" fmla="*/ 59 h 61"/>
                <a:gd name="T32" fmla="*/ 34 w 94"/>
                <a:gd name="T33" fmla="*/ 34 h 61"/>
                <a:gd name="T34" fmla="*/ 44 w 94"/>
                <a:gd name="T35" fmla="*/ 42 h 61"/>
                <a:gd name="T36" fmla="*/ 47 w 94"/>
                <a:gd name="T37" fmla="*/ 44 h 61"/>
                <a:gd name="T38" fmla="*/ 50 w 94"/>
                <a:gd name="T39" fmla="*/ 42 h 61"/>
                <a:gd name="T40" fmla="*/ 60 w 94"/>
                <a:gd name="T41" fmla="*/ 35 h 61"/>
                <a:gd name="T42" fmla="*/ 87 w 94"/>
                <a:gd name="T43" fmla="*/ 60 h 61"/>
                <a:gd name="T44" fmla="*/ 1 w 94"/>
                <a:gd name="T45" fmla="*/ 52 h 61"/>
                <a:gd name="T46" fmla="*/ 27 w 94"/>
                <a:gd name="T47" fmla="*/ 29 h 61"/>
                <a:gd name="T48" fmla="*/ 1 w 94"/>
                <a:gd name="T49" fmla="*/ 9 h 61"/>
                <a:gd name="T50" fmla="*/ 0 w 94"/>
                <a:gd name="T51" fmla="*/ 12 h 61"/>
                <a:gd name="T52" fmla="*/ 0 w 94"/>
                <a:gd name="T53" fmla="*/ 48 h 61"/>
                <a:gd name="T54" fmla="*/ 1 w 94"/>
                <a:gd name="T55" fmla="*/ 5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4" h="61">
                  <a:moveTo>
                    <a:pt x="13" y="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84" y="0"/>
                    <a:pt x="87" y="1"/>
                    <a:pt x="89" y="2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8" y="1"/>
                    <a:pt x="10" y="0"/>
                    <a:pt x="13" y="0"/>
                  </a:cubicBezTo>
                  <a:close/>
                  <a:moveTo>
                    <a:pt x="94" y="9"/>
                  </a:moveTo>
                  <a:cubicBezTo>
                    <a:pt x="67" y="29"/>
                    <a:pt x="67" y="29"/>
                    <a:pt x="67" y="29"/>
                  </a:cubicBezTo>
                  <a:cubicBezTo>
                    <a:pt x="93" y="53"/>
                    <a:pt x="93" y="53"/>
                    <a:pt x="93" y="53"/>
                  </a:cubicBezTo>
                  <a:cubicBezTo>
                    <a:pt x="94" y="52"/>
                    <a:pt x="94" y="50"/>
                    <a:pt x="94" y="48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1"/>
                    <a:pt x="94" y="10"/>
                    <a:pt x="94" y="9"/>
                  </a:cubicBezTo>
                  <a:close/>
                  <a:moveTo>
                    <a:pt x="87" y="60"/>
                  </a:moveTo>
                  <a:cubicBezTo>
                    <a:pt x="85" y="60"/>
                    <a:pt x="84" y="61"/>
                    <a:pt x="82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0" y="61"/>
                    <a:pt x="8" y="60"/>
                    <a:pt x="6" y="59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87" y="60"/>
                    <a:pt x="87" y="60"/>
                    <a:pt x="87" y="60"/>
                  </a:cubicBezTo>
                  <a:close/>
                  <a:moveTo>
                    <a:pt x="1" y="52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10"/>
                    <a:pt x="0" y="11"/>
                    <a:pt x="0" y="12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49"/>
                    <a:pt x="0" y="51"/>
                    <a:pt x="1" y="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98">
                <a:solidFill>
                  <a:prstClr val="black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180707" y="2609832"/>
              <a:ext cx="1863986" cy="3327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889328" y="2988301"/>
            <a:ext cx="2072582" cy="1879123"/>
            <a:chOff x="2739096" y="2833465"/>
            <a:chExt cx="1965357" cy="1781907"/>
          </a:xfrm>
        </p:grpSpPr>
        <p:sp>
          <p:nvSpPr>
            <p:cNvPr id="12" name="Oval 11"/>
            <p:cNvSpPr/>
            <p:nvPr/>
          </p:nvSpPr>
          <p:spPr>
            <a:xfrm flipH="1">
              <a:off x="2739096" y="2833465"/>
              <a:ext cx="1781907" cy="178190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3442082" y="3313151"/>
              <a:ext cx="375934" cy="383568"/>
            </a:xfrm>
            <a:custGeom>
              <a:avLst/>
              <a:gdLst>
                <a:gd name="T0" fmla="*/ 87 w 91"/>
                <a:gd name="T1" fmla="*/ 39 h 93"/>
                <a:gd name="T2" fmla="*/ 91 w 91"/>
                <a:gd name="T3" fmla="*/ 46 h 93"/>
                <a:gd name="T4" fmla="*/ 91 w 91"/>
                <a:gd name="T5" fmla="*/ 83 h 93"/>
                <a:gd name="T6" fmla="*/ 81 w 91"/>
                <a:gd name="T7" fmla="*/ 93 h 93"/>
                <a:gd name="T8" fmla="*/ 10 w 91"/>
                <a:gd name="T9" fmla="*/ 93 h 93"/>
                <a:gd name="T10" fmla="*/ 0 w 91"/>
                <a:gd name="T11" fmla="*/ 83 h 93"/>
                <a:gd name="T12" fmla="*/ 0 w 91"/>
                <a:gd name="T13" fmla="*/ 46 h 93"/>
                <a:gd name="T14" fmla="*/ 3 w 91"/>
                <a:gd name="T15" fmla="*/ 40 h 93"/>
                <a:gd name="T16" fmla="*/ 3 w 91"/>
                <a:gd name="T17" fmla="*/ 40 h 93"/>
                <a:gd name="T18" fmla="*/ 3 w 91"/>
                <a:gd name="T19" fmla="*/ 40 h 93"/>
                <a:gd name="T20" fmla="*/ 3 w 91"/>
                <a:gd name="T21" fmla="*/ 39 h 93"/>
                <a:gd name="T22" fmla="*/ 40 w 91"/>
                <a:gd name="T23" fmla="*/ 3 h 93"/>
                <a:gd name="T24" fmla="*/ 51 w 91"/>
                <a:gd name="T25" fmla="*/ 3 h 93"/>
                <a:gd name="T26" fmla="*/ 87 w 91"/>
                <a:gd name="T27" fmla="*/ 39 h 93"/>
                <a:gd name="T28" fmla="*/ 16 w 91"/>
                <a:gd name="T29" fmla="*/ 30 h 93"/>
                <a:gd name="T30" fmla="*/ 16 w 91"/>
                <a:gd name="T31" fmla="*/ 52 h 93"/>
                <a:gd name="T32" fmla="*/ 46 w 91"/>
                <a:gd name="T33" fmla="*/ 75 h 93"/>
                <a:gd name="T34" fmla="*/ 73 w 91"/>
                <a:gd name="T35" fmla="*/ 54 h 93"/>
                <a:gd name="T36" fmla="*/ 73 w 91"/>
                <a:gd name="T37" fmla="*/ 30 h 93"/>
                <a:gd name="T38" fmla="*/ 16 w 91"/>
                <a:gd name="T39" fmla="*/ 30 h 93"/>
                <a:gd name="T40" fmla="*/ 26 w 91"/>
                <a:gd name="T41" fmla="*/ 35 h 93"/>
                <a:gd name="T42" fmla="*/ 26 w 91"/>
                <a:gd name="T43" fmla="*/ 39 h 93"/>
                <a:gd name="T44" fmla="*/ 64 w 91"/>
                <a:gd name="T45" fmla="*/ 39 h 93"/>
                <a:gd name="T46" fmla="*/ 64 w 91"/>
                <a:gd name="T47" fmla="*/ 35 h 93"/>
                <a:gd name="T48" fmla="*/ 26 w 91"/>
                <a:gd name="T49" fmla="*/ 35 h 93"/>
                <a:gd name="T50" fmla="*/ 26 w 91"/>
                <a:gd name="T51" fmla="*/ 51 h 93"/>
                <a:gd name="T52" fmla="*/ 26 w 91"/>
                <a:gd name="T53" fmla="*/ 55 h 93"/>
                <a:gd name="T54" fmla="*/ 64 w 91"/>
                <a:gd name="T55" fmla="*/ 55 h 93"/>
                <a:gd name="T56" fmla="*/ 64 w 91"/>
                <a:gd name="T57" fmla="*/ 51 h 93"/>
                <a:gd name="T58" fmla="*/ 26 w 91"/>
                <a:gd name="T59" fmla="*/ 51 h 93"/>
                <a:gd name="T60" fmla="*/ 26 w 91"/>
                <a:gd name="T61" fmla="*/ 43 h 93"/>
                <a:gd name="T62" fmla="*/ 26 w 91"/>
                <a:gd name="T63" fmla="*/ 47 h 93"/>
                <a:gd name="T64" fmla="*/ 64 w 91"/>
                <a:gd name="T65" fmla="*/ 47 h 93"/>
                <a:gd name="T66" fmla="*/ 64 w 91"/>
                <a:gd name="T67" fmla="*/ 43 h 93"/>
                <a:gd name="T68" fmla="*/ 26 w 91"/>
                <a:gd name="T69" fmla="*/ 43 h 93"/>
                <a:gd name="T70" fmla="*/ 10 w 91"/>
                <a:gd name="T71" fmla="*/ 87 h 93"/>
                <a:gd name="T72" fmla="*/ 28 w 91"/>
                <a:gd name="T73" fmla="*/ 70 h 93"/>
                <a:gd name="T74" fmla="*/ 28 w 91"/>
                <a:gd name="T75" fmla="*/ 67 h 93"/>
                <a:gd name="T76" fmla="*/ 26 w 91"/>
                <a:gd name="T77" fmla="*/ 67 h 93"/>
                <a:gd name="T78" fmla="*/ 8 w 91"/>
                <a:gd name="T79" fmla="*/ 84 h 93"/>
                <a:gd name="T80" fmla="*/ 8 w 91"/>
                <a:gd name="T81" fmla="*/ 87 h 93"/>
                <a:gd name="T82" fmla="*/ 10 w 91"/>
                <a:gd name="T83" fmla="*/ 87 h 93"/>
                <a:gd name="T84" fmla="*/ 85 w 91"/>
                <a:gd name="T85" fmla="*/ 84 h 93"/>
                <a:gd name="T86" fmla="*/ 67 w 91"/>
                <a:gd name="T87" fmla="*/ 67 h 93"/>
                <a:gd name="T88" fmla="*/ 64 w 91"/>
                <a:gd name="T89" fmla="*/ 67 h 93"/>
                <a:gd name="T90" fmla="*/ 64 w 91"/>
                <a:gd name="T91" fmla="*/ 70 h 93"/>
                <a:gd name="T92" fmla="*/ 82 w 91"/>
                <a:gd name="T93" fmla="*/ 87 h 93"/>
                <a:gd name="T94" fmla="*/ 85 w 91"/>
                <a:gd name="T95" fmla="*/ 87 h 93"/>
                <a:gd name="T96" fmla="*/ 85 w 91"/>
                <a:gd name="T97" fmla="*/ 8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1" h="93">
                  <a:moveTo>
                    <a:pt x="87" y="39"/>
                  </a:moveTo>
                  <a:cubicBezTo>
                    <a:pt x="89" y="40"/>
                    <a:pt x="91" y="43"/>
                    <a:pt x="91" y="46"/>
                  </a:cubicBezTo>
                  <a:cubicBezTo>
                    <a:pt x="91" y="83"/>
                    <a:pt x="91" y="83"/>
                    <a:pt x="91" y="83"/>
                  </a:cubicBezTo>
                  <a:cubicBezTo>
                    <a:pt x="91" y="89"/>
                    <a:pt x="86" y="93"/>
                    <a:pt x="81" y="93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5" y="93"/>
                    <a:pt x="0" y="89"/>
                    <a:pt x="0" y="8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4"/>
                    <a:pt x="1" y="41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40"/>
                    <a:pt x="3" y="40"/>
                    <a:pt x="3" y="39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3" y="0"/>
                    <a:pt x="47" y="0"/>
                    <a:pt x="51" y="3"/>
                  </a:cubicBezTo>
                  <a:cubicBezTo>
                    <a:pt x="87" y="39"/>
                    <a:pt x="87" y="39"/>
                    <a:pt x="87" y="39"/>
                  </a:cubicBezTo>
                  <a:close/>
                  <a:moveTo>
                    <a:pt x="16" y="30"/>
                  </a:moveTo>
                  <a:cubicBezTo>
                    <a:pt x="16" y="52"/>
                    <a:pt x="16" y="52"/>
                    <a:pt x="16" y="52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73" y="54"/>
                    <a:pt x="73" y="54"/>
                    <a:pt x="73" y="54"/>
                  </a:cubicBezTo>
                  <a:cubicBezTo>
                    <a:pt x="73" y="30"/>
                    <a:pt x="73" y="30"/>
                    <a:pt x="73" y="30"/>
                  </a:cubicBezTo>
                  <a:cubicBezTo>
                    <a:pt x="16" y="30"/>
                    <a:pt x="16" y="30"/>
                    <a:pt x="16" y="30"/>
                  </a:cubicBezTo>
                  <a:close/>
                  <a:moveTo>
                    <a:pt x="26" y="35"/>
                  </a:moveTo>
                  <a:cubicBezTo>
                    <a:pt x="26" y="39"/>
                    <a:pt x="26" y="39"/>
                    <a:pt x="26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35"/>
                    <a:pt x="64" y="35"/>
                    <a:pt x="64" y="35"/>
                  </a:cubicBezTo>
                  <a:cubicBezTo>
                    <a:pt x="26" y="35"/>
                    <a:pt x="26" y="35"/>
                    <a:pt x="26" y="35"/>
                  </a:cubicBezTo>
                  <a:close/>
                  <a:moveTo>
                    <a:pt x="26" y="51"/>
                  </a:moveTo>
                  <a:cubicBezTo>
                    <a:pt x="26" y="55"/>
                    <a:pt x="26" y="55"/>
                    <a:pt x="26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1"/>
                    <a:pt x="64" y="51"/>
                    <a:pt x="64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6" y="43"/>
                  </a:moveTo>
                  <a:cubicBezTo>
                    <a:pt x="26" y="47"/>
                    <a:pt x="26" y="47"/>
                    <a:pt x="26" y="47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43"/>
                    <a:pt x="64" y="43"/>
                    <a:pt x="64" y="43"/>
                  </a:cubicBezTo>
                  <a:cubicBezTo>
                    <a:pt x="26" y="43"/>
                    <a:pt x="26" y="43"/>
                    <a:pt x="26" y="43"/>
                  </a:cubicBezTo>
                  <a:close/>
                  <a:moveTo>
                    <a:pt x="10" y="87"/>
                  </a:moveTo>
                  <a:cubicBezTo>
                    <a:pt x="28" y="70"/>
                    <a:pt x="28" y="70"/>
                    <a:pt x="28" y="70"/>
                  </a:cubicBezTo>
                  <a:cubicBezTo>
                    <a:pt x="29" y="69"/>
                    <a:pt x="29" y="68"/>
                    <a:pt x="28" y="67"/>
                  </a:cubicBezTo>
                  <a:cubicBezTo>
                    <a:pt x="28" y="66"/>
                    <a:pt x="27" y="66"/>
                    <a:pt x="26" y="67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7" y="85"/>
                    <a:pt x="7" y="86"/>
                    <a:pt x="8" y="87"/>
                  </a:cubicBezTo>
                  <a:cubicBezTo>
                    <a:pt x="8" y="88"/>
                    <a:pt x="10" y="88"/>
                    <a:pt x="10" y="87"/>
                  </a:cubicBezTo>
                  <a:close/>
                  <a:moveTo>
                    <a:pt x="85" y="84"/>
                  </a:moveTo>
                  <a:cubicBezTo>
                    <a:pt x="67" y="67"/>
                    <a:pt x="67" y="67"/>
                    <a:pt x="67" y="67"/>
                  </a:cubicBezTo>
                  <a:cubicBezTo>
                    <a:pt x="66" y="66"/>
                    <a:pt x="65" y="66"/>
                    <a:pt x="64" y="67"/>
                  </a:cubicBezTo>
                  <a:cubicBezTo>
                    <a:pt x="63" y="68"/>
                    <a:pt x="63" y="69"/>
                    <a:pt x="64" y="70"/>
                  </a:cubicBezTo>
                  <a:cubicBezTo>
                    <a:pt x="82" y="87"/>
                    <a:pt x="82" y="87"/>
                    <a:pt x="82" y="87"/>
                  </a:cubicBezTo>
                  <a:cubicBezTo>
                    <a:pt x="83" y="88"/>
                    <a:pt x="84" y="88"/>
                    <a:pt x="85" y="87"/>
                  </a:cubicBezTo>
                  <a:cubicBezTo>
                    <a:pt x="85" y="86"/>
                    <a:pt x="85" y="85"/>
                    <a:pt x="85" y="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98">
                <a:solidFill>
                  <a:prstClr val="black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840467" y="3819464"/>
              <a:ext cx="1863986" cy="3327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328620" y="2988301"/>
            <a:ext cx="2066437" cy="1879123"/>
            <a:chOff x="6000456" y="2833465"/>
            <a:chExt cx="1959530" cy="1781907"/>
          </a:xfrm>
        </p:grpSpPr>
        <p:sp>
          <p:nvSpPr>
            <p:cNvPr id="11" name="Oval 10"/>
            <p:cNvSpPr/>
            <p:nvPr/>
          </p:nvSpPr>
          <p:spPr>
            <a:xfrm flipH="1">
              <a:off x="6000456" y="2833465"/>
              <a:ext cx="1781907" cy="178190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6718709" y="3317436"/>
              <a:ext cx="345401" cy="395018"/>
            </a:xfrm>
            <a:custGeom>
              <a:avLst/>
              <a:gdLst>
                <a:gd name="T0" fmla="*/ 50 w 84"/>
                <a:gd name="T1" fmla="*/ 92 h 96"/>
                <a:gd name="T2" fmla="*/ 57 w 84"/>
                <a:gd name="T3" fmla="*/ 81 h 96"/>
                <a:gd name="T4" fmla="*/ 56 w 84"/>
                <a:gd name="T5" fmla="*/ 75 h 96"/>
                <a:gd name="T6" fmla="*/ 43 w 84"/>
                <a:gd name="T7" fmla="*/ 63 h 96"/>
                <a:gd name="T8" fmla="*/ 38 w 84"/>
                <a:gd name="T9" fmla="*/ 62 h 96"/>
                <a:gd name="T10" fmla="*/ 30 w 84"/>
                <a:gd name="T11" fmla="*/ 67 h 96"/>
                <a:gd name="T12" fmla="*/ 17 w 84"/>
                <a:gd name="T13" fmla="*/ 35 h 96"/>
                <a:gd name="T14" fmla="*/ 26 w 84"/>
                <a:gd name="T15" fmla="*/ 31 h 96"/>
                <a:gd name="T16" fmla="*/ 27 w 84"/>
                <a:gd name="T17" fmla="*/ 25 h 96"/>
                <a:gd name="T18" fmla="*/ 22 w 84"/>
                <a:gd name="T19" fmla="*/ 8 h 96"/>
                <a:gd name="T20" fmla="*/ 18 w 84"/>
                <a:gd name="T21" fmla="*/ 4 h 96"/>
                <a:gd name="T22" fmla="*/ 4 w 84"/>
                <a:gd name="T23" fmla="*/ 6 h 96"/>
                <a:gd name="T24" fmla="*/ 0 w 84"/>
                <a:gd name="T25" fmla="*/ 10 h 96"/>
                <a:gd name="T26" fmla="*/ 43 w 84"/>
                <a:gd name="T27" fmla="*/ 94 h 96"/>
                <a:gd name="T28" fmla="*/ 50 w 84"/>
                <a:gd name="T29" fmla="*/ 92 h 96"/>
                <a:gd name="T30" fmla="*/ 45 w 84"/>
                <a:gd name="T31" fmla="*/ 53 h 96"/>
                <a:gd name="T32" fmla="*/ 32 w 84"/>
                <a:gd name="T33" fmla="*/ 53 h 96"/>
                <a:gd name="T34" fmla="*/ 32 w 84"/>
                <a:gd name="T35" fmla="*/ 50 h 96"/>
                <a:gd name="T36" fmla="*/ 40 w 84"/>
                <a:gd name="T37" fmla="*/ 38 h 96"/>
                <a:gd name="T38" fmla="*/ 42 w 84"/>
                <a:gd name="T39" fmla="*/ 32 h 96"/>
                <a:gd name="T40" fmla="*/ 41 w 84"/>
                <a:gd name="T41" fmla="*/ 30 h 96"/>
                <a:gd name="T42" fmla="*/ 40 w 84"/>
                <a:gd name="T43" fmla="*/ 31 h 96"/>
                <a:gd name="T44" fmla="*/ 39 w 84"/>
                <a:gd name="T45" fmla="*/ 36 h 96"/>
                <a:gd name="T46" fmla="*/ 34 w 84"/>
                <a:gd name="T47" fmla="*/ 36 h 96"/>
                <a:gd name="T48" fmla="*/ 34 w 84"/>
                <a:gd name="T49" fmla="*/ 31 h 96"/>
                <a:gd name="T50" fmla="*/ 42 w 84"/>
                <a:gd name="T51" fmla="*/ 26 h 96"/>
                <a:gd name="T52" fmla="*/ 47 w 84"/>
                <a:gd name="T53" fmla="*/ 28 h 96"/>
                <a:gd name="T54" fmla="*/ 47 w 84"/>
                <a:gd name="T55" fmla="*/ 34 h 96"/>
                <a:gd name="T56" fmla="*/ 47 w 84"/>
                <a:gd name="T57" fmla="*/ 37 h 96"/>
                <a:gd name="T58" fmla="*/ 38 w 84"/>
                <a:gd name="T59" fmla="*/ 50 h 96"/>
                <a:gd name="T60" fmla="*/ 46 w 84"/>
                <a:gd name="T61" fmla="*/ 50 h 96"/>
                <a:gd name="T62" fmla="*/ 45 w 84"/>
                <a:gd name="T63" fmla="*/ 53 h 96"/>
                <a:gd name="T64" fmla="*/ 63 w 84"/>
                <a:gd name="T65" fmla="*/ 50 h 96"/>
                <a:gd name="T66" fmla="*/ 60 w 84"/>
                <a:gd name="T67" fmla="*/ 50 h 96"/>
                <a:gd name="T68" fmla="*/ 60 w 84"/>
                <a:gd name="T69" fmla="*/ 53 h 96"/>
                <a:gd name="T70" fmla="*/ 54 w 84"/>
                <a:gd name="T71" fmla="*/ 53 h 96"/>
                <a:gd name="T72" fmla="*/ 54 w 84"/>
                <a:gd name="T73" fmla="*/ 50 h 96"/>
                <a:gd name="T74" fmla="*/ 46 w 84"/>
                <a:gd name="T75" fmla="*/ 50 h 96"/>
                <a:gd name="T76" fmla="*/ 47 w 84"/>
                <a:gd name="T77" fmla="*/ 46 h 96"/>
                <a:gd name="T78" fmla="*/ 55 w 84"/>
                <a:gd name="T79" fmla="*/ 26 h 96"/>
                <a:gd name="T80" fmla="*/ 63 w 84"/>
                <a:gd name="T81" fmla="*/ 26 h 96"/>
                <a:gd name="T82" fmla="*/ 61 w 84"/>
                <a:gd name="T83" fmla="*/ 46 h 96"/>
                <a:gd name="T84" fmla="*/ 63 w 84"/>
                <a:gd name="T85" fmla="*/ 46 h 96"/>
                <a:gd name="T86" fmla="*/ 63 w 84"/>
                <a:gd name="T87" fmla="*/ 50 h 96"/>
                <a:gd name="T88" fmla="*/ 55 w 84"/>
                <a:gd name="T89" fmla="*/ 46 h 96"/>
                <a:gd name="T90" fmla="*/ 52 w 84"/>
                <a:gd name="T91" fmla="*/ 46 h 96"/>
                <a:gd name="T92" fmla="*/ 56 w 84"/>
                <a:gd name="T93" fmla="*/ 35 h 96"/>
                <a:gd name="T94" fmla="*/ 55 w 84"/>
                <a:gd name="T95" fmla="*/ 46 h 96"/>
                <a:gd name="T96" fmla="*/ 43 w 84"/>
                <a:gd name="T97" fmla="*/ 0 h 96"/>
                <a:gd name="T98" fmla="*/ 72 w 84"/>
                <a:gd name="T99" fmla="*/ 12 h 96"/>
                <a:gd name="T100" fmla="*/ 84 w 84"/>
                <a:gd name="T101" fmla="*/ 41 h 96"/>
                <a:gd name="T102" fmla="*/ 72 w 84"/>
                <a:gd name="T103" fmla="*/ 71 h 96"/>
                <a:gd name="T104" fmla="*/ 65 w 84"/>
                <a:gd name="T105" fmla="*/ 76 h 96"/>
                <a:gd name="T106" fmla="*/ 63 w 84"/>
                <a:gd name="T107" fmla="*/ 73 h 96"/>
                <a:gd name="T108" fmla="*/ 59 w 84"/>
                <a:gd name="T109" fmla="*/ 69 h 96"/>
                <a:gd name="T110" fmla="*/ 66 w 84"/>
                <a:gd name="T111" fmla="*/ 64 h 96"/>
                <a:gd name="T112" fmla="*/ 75 w 84"/>
                <a:gd name="T113" fmla="*/ 41 h 96"/>
                <a:gd name="T114" fmla="*/ 66 w 84"/>
                <a:gd name="T115" fmla="*/ 19 h 96"/>
                <a:gd name="T116" fmla="*/ 43 w 84"/>
                <a:gd name="T117" fmla="*/ 10 h 96"/>
                <a:gd name="T118" fmla="*/ 31 w 84"/>
                <a:gd name="T119" fmla="*/ 12 h 96"/>
                <a:gd name="T120" fmla="*/ 29 w 84"/>
                <a:gd name="T121" fmla="*/ 6 h 96"/>
                <a:gd name="T122" fmla="*/ 28 w 84"/>
                <a:gd name="T123" fmla="*/ 3 h 96"/>
                <a:gd name="T124" fmla="*/ 43 w 84"/>
                <a:gd name="T12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4" h="96">
                  <a:moveTo>
                    <a:pt x="50" y="92"/>
                  </a:moveTo>
                  <a:cubicBezTo>
                    <a:pt x="52" y="88"/>
                    <a:pt x="55" y="84"/>
                    <a:pt x="57" y="81"/>
                  </a:cubicBezTo>
                  <a:cubicBezTo>
                    <a:pt x="58" y="79"/>
                    <a:pt x="58" y="77"/>
                    <a:pt x="56" y="75"/>
                  </a:cubicBezTo>
                  <a:cubicBezTo>
                    <a:pt x="52" y="71"/>
                    <a:pt x="48" y="67"/>
                    <a:pt x="43" y="63"/>
                  </a:cubicBezTo>
                  <a:cubicBezTo>
                    <a:pt x="41" y="61"/>
                    <a:pt x="40" y="61"/>
                    <a:pt x="38" y="62"/>
                  </a:cubicBezTo>
                  <a:cubicBezTo>
                    <a:pt x="35" y="63"/>
                    <a:pt x="33" y="65"/>
                    <a:pt x="30" y="67"/>
                  </a:cubicBezTo>
                  <a:cubicBezTo>
                    <a:pt x="21" y="53"/>
                    <a:pt x="19" y="45"/>
                    <a:pt x="17" y="35"/>
                  </a:cubicBezTo>
                  <a:cubicBezTo>
                    <a:pt x="20" y="34"/>
                    <a:pt x="23" y="32"/>
                    <a:pt x="26" y="31"/>
                  </a:cubicBezTo>
                  <a:cubicBezTo>
                    <a:pt x="27" y="30"/>
                    <a:pt x="28" y="28"/>
                    <a:pt x="27" y="25"/>
                  </a:cubicBezTo>
                  <a:cubicBezTo>
                    <a:pt x="26" y="20"/>
                    <a:pt x="24" y="14"/>
                    <a:pt x="22" y="8"/>
                  </a:cubicBezTo>
                  <a:cubicBezTo>
                    <a:pt x="22" y="6"/>
                    <a:pt x="20" y="4"/>
                    <a:pt x="18" y="4"/>
                  </a:cubicBezTo>
                  <a:cubicBezTo>
                    <a:pt x="14" y="5"/>
                    <a:pt x="9" y="5"/>
                    <a:pt x="4" y="6"/>
                  </a:cubicBezTo>
                  <a:cubicBezTo>
                    <a:pt x="0" y="6"/>
                    <a:pt x="0" y="7"/>
                    <a:pt x="0" y="10"/>
                  </a:cubicBezTo>
                  <a:cubicBezTo>
                    <a:pt x="1" y="46"/>
                    <a:pt x="15" y="78"/>
                    <a:pt x="43" y="94"/>
                  </a:cubicBezTo>
                  <a:cubicBezTo>
                    <a:pt x="46" y="96"/>
                    <a:pt x="47" y="96"/>
                    <a:pt x="50" y="92"/>
                  </a:cubicBezTo>
                  <a:close/>
                  <a:moveTo>
                    <a:pt x="45" y="53"/>
                  </a:moveTo>
                  <a:cubicBezTo>
                    <a:pt x="32" y="53"/>
                    <a:pt x="32" y="53"/>
                    <a:pt x="32" y="53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1" y="36"/>
                    <a:pt x="42" y="34"/>
                    <a:pt x="42" y="32"/>
                  </a:cubicBezTo>
                  <a:cubicBezTo>
                    <a:pt x="42" y="31"/>
                    <a:pt x="42" y="30"/>
                    <a:pt x="41" y="30"/>
                  </a:cubicBezTo>
                  <a:cubicBezTo>
                    <a:pt x="40" y="30"/>
                    <a:pt x="40" y="31"/>
                    <a:pt x="40" y="31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28"/>
                    <a:pt x="37" y="26"/>
                    <a:pt x="42" y="26"/>
                  </a:cubicBezTo>
                  <a:cubicBezTo>
                    <a:pt x="44" y="26"/>
                    <a:pt x="46" y="27"/>
                    <a:pt x="47" y="28"/>
                  </a:cubicBezTo>
                  <a:cubicBezTo>
                    <a:pt x="48" y="29"/>
                    <a:pt x="48" y="31"/>
                    <a:pt x="47" y="34"/>
                  </a:cubicBezTo>
                  <a:cubicBezTo>
                    <a:pt x="47" y="35"/>
                    <a:pt x="47" y="36"/>
                    <a:pt x="47" y="37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5" y="53"/>
                    <a:pt x="45" y="53"/>
                    <a:pt x="45" y="53"/>
                  </a:cubicBezTo>
                  <a:close/>
                  <a:moveTo>
                    <a:pt x="63" y="50"/>
                  </a:moveTo>
                  <a:cubicBezTo>
                    <a:pt x="60" y="50"/>
                    <a:pt x="60" y="50"/>
                    <a:pt x="60" y="50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63" y="50"/>
                    <a:pt x="63" y="50"/>
                    <a:pt x="63" y="50"/>
                  </a:cubicBezTo>
                  <a:close/>
                  <a:moveTo>
                    <a:pt x="55" y="46"/>
                  </a:moveTo>
                  <a:cubicBezTo>
                    <a:pt x="52" y="46"/>
                    <a:pt x="52" y="46"/>
                    <a:pt x="52" y="46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5" y="46"/>
                    <a:pt x="55" y="46"/>
                    <a:pt x="55" y="46"/>
                  </a:cubicBezTo>
                  <a:close/>
                  <a:moveTo>
                    <a:pt x="43" y="0"/>
                  </a:moveTo>
                  <a:cubicBezTo>
                    <a:pt x="54" y="0"/>
                    <a:pt x="65" y="5"/>
                    <a:pt x="72" y="12"/>
                  </a:cubicBezTo>
                  <a:cubicBezTo>
                    <a:pt x="80" y="20"/>
                    <a:pt x="84" y="30"/>
                    <a:pt x="84" y="41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70" y="73"/>
                    <a:pt x="68" y="75"/>
                    <a:pt x="65" y="76"/>
                  </a:cubicBezTo>
                  <a:cubicBezTo>
                    <a:pt x="65" y="75"/>
                    <a:pt x="64" y="74"/>
                    <a:pt x="63" y="73"/>
                  </a:cubicBezTo>
                  <a:cubicBezTo>
                    <a:pt x="59" y="69"/>
                    <a:pt x="59" y="69"/>
                    <a:pt x="59" y="69"/>
                  </a:cubicBezTo>
                  <a:cubicBezTo>
                    <a:pt x="61" y="68"/>
                    <a:pt x="64" y="66"/>
                    <a:pt x="66" y="64"/>
                  </a:cubicBezTo>
                  <a:cubicBezTo>
                    <a:pt x="71" y="58"/>
                    <a:pt x="75" y="50"/>
                    <a:pt x="75" y="41"/>
                  </a:cubicBezTo>
                  <a:cubicBezTo>
                    <a:pt x="75" y="33"/>
                    <a:pt x="71" y="25"/>
                    <a:pt x="66" y="19"/>
                  </a:cubicBezTo>
                  <a:cubicBezTo>
                    <a:pt x="60" y="13"/>
                    <a:pt x="52" y="10"/>
                    <a:pt x="43" y="10"/>
                  </a:cubicBezTo>
                  <a:cubicBezTo>
                    <a:pt x="39" y="10"/>
                    <a:pt x="35" y="11"/>
                    <a:pt x="31" y="12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8" y="4"/>
                    <a:pt x="28" y="3"/>
                  </a:cubicBezTo>
                  <a:cubicBezTo>
                    <a:pt x="33" y="1"/>
                    <a:pt x="38" y="0"/>
                    <a:pt x="4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98">
                <a:solidFill>
                  <a:prstClr val="black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096000" y="3817742"/>
              <a:ext cx="1863986" cy="3327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9767910" y="2988302"/>
            <a:ext cx="2098783" cy="1879123"/>
            <a:chOff x="9261816" y="2833466"/>
            <a:chExt cx="1990203" cy="1781907"/>
          </a:xfrm>
        </p:grpSpPr>
        <p:sp>
          <p:nvSpPr>
            <p:cNvPr id="10" name="Oval 9"/>
            <p:cNvSpPr/>
            <p:nvPr/>
          </p:nvSpPr>
          <p:spPr>
            <a:xfrm flipH="1">
              <a:off x="9261816" y="2833466"/>
              <a:ext cx="1781907" cy="178190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9965756" y="3341873"/>
              <a:ext cx="374026" cy="263345"/>
            </a:xfrm>
            <a:custGeom>
              <a:avLst/>
              <a:gdLst>
                <a:gd name="T0" fmla="*/ 65 w 91"/>
                <a:gd name="T1" fmla="*/ 9 h 64"/>
                <a:gd name="T2" fmla="*/ 34 w 91"/>
                <a:gd name="T3" fmla="*/ 9 h 64"/>
                <a:gd name="T4" fmla="*/ 27 w 91"/>
                <a:gd name="T5" fmla="*/ 0 h 64"/>
                <a:gd name="T6" fmla="*/ 5 w 91"/>
                <a:gd name="T7" fmla="*/ 0 h 64"/>
                <a:gd name="T8" fmla="*/ 0 w 91"/>
                <a:gd name="T9" fmla="*/ 4 h 64"/>
                <a:gd name="T10" fmla="*/ 0 w 91"/>
                <a:gd name="T11" fmla="*/ 50 h 64"/>
                <a:gd name="T12" fmla="*/ 4 w 91"/>
                <a:gd name="T13" fmla="*/ 54 h 64"/>
                <a:gd name="T14" fmla="*/ 14 w 91"/>
                <a:gd name="T15" fmla="*/ 25 h 64"/>
                <a:gd name="T16" fmla="*/ 20 w 91"/>
                <a:gd name="T17" fmla="*/ 18 h 64"/>
                <a:gd name="T18" fmla="*/ 29 w 91"/>
                <a:gd name="T19" fmla="*/ 14 h 64"/>
                <a:gd name="T20" fmla="*/ 60 w 91"/>
                <a:gd name="T21" fmla="*/ 14 h 64"/>
                <a:gd name="T22" fmla="*/ 65 w 91"/>
                <a:gd name="T23" fmla="*/ 9 h 64"/>
                <a:gd name="T24" fmla="*/ 72 w 91"/>
                <a:gd name="T25" fmla="*/ 15 h 64"/>
                <a:gd name="T26" fmla="*/ 66 w 91"/>
                <a:gd name="T27" fmla="*/ 15 h 64"/>
                <a:gd name="T28" fmla="*/ 79 w 91"/>
                <a:gd name="T29" fmla="*/ 1 h 64"/>
                <a:gd name="T30" fmla="*/ 90 w 91"/>
                <a:gd name="T31" fmla="*/ 15 h 64"/>
                <a:gd name="T32" fmla="*/ 85 w 91"/>
                <a:gd name="T33" fmla="*/ 15 h 64"/>
                <a:gd name="T34" fmla="*/ 59 w 91"/>
                <a:gd name="T35" fmla="*/ 36 h 64"/>
                <a:gd name="T36" fmla="*/ 59 w 91"/>
                <a:gd name="T37" fmla="*/ 33 h 64"/>
                <a:gd name="T38" fmla="*/ 72 w 91"/>
                <a:gd name="T39" fmla="*/ 15 h 64"/>
                <a:gd name="T40" fmla="*/ 79 w 91"/>
                <a:gd name="T41" fmla="*/ 64 h 64"/>
                <a:gd name="T42" fmla="*/ 11 w 91"/>
                <a:gd name="T43" fmla="*/ 64 h 64"/>
                <a:gd name="T44" fmla="*/ 22 w 91"/>
                <a:gd name="T45" fmla="*/ 31 h 64"/>
                <a:gd name="T46" fmla="*/ 26 w 91"/>
                <a:gd name="T47" fmla="*/ 26 h 64"/>
                <a:gd name="T48" fmla="*/ 33 w 91"/>
                <a:gd name="T49" fmla="*/ 23 h 64"/>
                <a:gd name="T50" fmla="*/ 63 w 91"/>
                <a:gd name="T51" fmla="*/ 23 h 64"/>
                <a:gd name="T52" fmla="*/ 57 w 91"/>
                <a:gd name="T53" fmla="*/ 28 h 64"/>
                <a:gd name="T54" fmla="*/ 54 w 91"/>
                <a:gd name="T55" fmla="*/ 30 h 64"/>
                <a:gd name="T56" fmla="*/ 54 w 91"/>
                <a:gd name="T57" fmla="*/ 41 h 64"/>
                <a:gd name="T58" fmla="*/ 59 w 91"/>
                <a:gd name="T59" fmla="*/ 41 h 64"/>
                <a:gd name="T60" fmla="*/ 87 w 91"/>
                <a:gd name="T61" fmla="*/ 23 h 64"/>
                <a:gd name="T62" fmla="*/ 89 w 91"/>
                <a:gd name="T63" fmla="*/ 24 h 64"/>
                <a:gd name="T64" fmla="*/ 91 w 91"/>
                <a:gd name="T65" fmla="*/ 25 h 64"/>
                <a:gd name="T66" fmla="*/ 91 w 91"/>
                <a:gd name="T67" fmla="*/ 28 h 64"/>
                <a:gd name="T68" fmla="*/ 91 w 91"/>
                <a:gd name="T69" fmla="*/ 30 h 64"/>
                <a:gd name="T70" fmla="*/ 79 w 91"/>
                <a:gd name="T71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1" h="64">
                  <a:moveTo>
                    <a:pt x="65" y="9"/>
                  </a:moveTo>
                  <a:cubicBezTo>
                    <a:pt x="34" y="9"/>
                    <a:pt x="34" y="9"/>
                    <a:pt x="34" y="9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2"/>
                    <a:pt x="2" y="54"/>
                    <a:pt x="4" y="54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2"/>
                    <a:pt x="17" y="20"/>
                    <a:pt x="20" y="18"/>
                  </a:cubicBezTo>
                  <a:cubicBezTo>
                    <a:pt x="22" y="16"/>
                    <a:pt x="26" y="14"/>
                    <a:pt x="29" y="14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5" y="9"/>
                    <a:pt x="65" y="9"/>
                    <a:pt x="65" y="9"/>
                  </a:cubicBezTo>
                  <a:close/>
                  <a:moveTo>
                    <a:pt x="72" y="15"/>
                  </a:moveTo>
                  <a:cubicBezTo>
                    <a:pt x="66" y="15"/>
                    <a:pt x="66" y="15"/>
                    <a:pt x="66" y="15"/>
                  </a:cubicBezTo>
                  <a:cubicBezTo>
                    <a:pt x="79" y="1"/>
                    <a:pt x="79" y="1"/>
                    <a:pt x="79" y="1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2" y="28"/>
                    <a:pt x="72" y="35"/>
                    <a:pt x="59" y="36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66" y="29"/>
                    <a:pt x="70" y="23"/>
                    <a:pt x="72" y="15"/>
                  </a:cubicBezTo>
                  <a:close/>
                  <a:moveTo>
                    <a:pt x="79" y="64"/>
                  </a:moveTo>
                  <a:cubicBezTo>
                    <a:pt x="11" y="64"/>
                    <a:pt x="11" y="64"/>
                    <a:pt x="11" y="64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3" y="29"/>
                    <a:pt x="24" y="27"/>
                    <a:pt x="26" y="26"/>
                  </a:cubicBezTo>
                  <a:cubicBezTo>
                    <a:pt x="28" y="24"/>
                    <a:pt x="31" y="23"/>
                    <a:pt x="33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1" y="25"/>
                    <a:pt x="59" y="27"/>
                    <a:pt x="57" y="28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72" y="40"/>
                    <a:pt x="82" y="34"/>
                    <a:pt x="87" y="23"/>
                  </a:cubicBezTo>
                  <a:cubicBezTo>
                    <a:pt x="88" y="23"/>
                    <a:pt x="88" y="24"/>
                    <a:pt x="89" y="24"/>
                  </a:cubicBezTo>
                  <a:cubicBezTo>
                    <a:pt x="89" y="24"/>
                    <a:pt x="90" y="25"/>
                    <a:pt x="91" y="25"/>
                  </a:cubicBezTo>
                  <a:cubicBezTo>
                    <a:pt x="91" y="26"/>
                    <a:pt x="91" y="27"/>
                    <a:pt x="91" y="28"/>
                  </a:cubicBezTo>
                  <a:cubicBezTo>
                    <a:pt x="91" y="28"/>
                    <a:pt x="91" y="29"/>
                    <a:pt x="91" y="30"/>
                  </a:cubicBezTo>
                  <a:lnTo>
                    <a:pt x="79" y="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98">
                <a:solidFill>
                  <a:prstClr val="black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9388033" y="3765408"/>
              <a:ext cx="1863986" cy="3327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582599" y="1784179"/>
            <a:ext cx="1965680" cy="1879123"/>
            <a:chOff x="4344767" y="1691638"/>
            <a:chExt cx="1863986" cy="1781907"/>
          </a:xfrm>
        </p:grpSpPr>
        <p:sp>
          <p:nvSpPr>
            <p:cNvPr id="8" name="Oval 7"/>
            <p:cNvSpPr/>
            <p:nvPr/>
          </p:nvSpPr>
          <p:spPr>
            <a:xfrm flipH="1">
              <a:off x="4369776" y="1691638"/>
              <a:ext cx="1781907" cy="17819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5086120" y="2051348"/>
              <a:ext cx="349218" cy="431275"/>
            </a:xfrm>
            <a:custGeom>
              <a:avLst/>
              <a:gdLst>
                <a:gd name="T0" fmla="*/ 0 w 85"/>
                <a:gd name="T1" fmla="*/ 29 h 105"/>
                <a:gd name="T2" fmla="*/ 50 w 85"/>
                <a:gd name="T3" fmla="*/ 0 h 105"/>
                <a:gd name="T4" fmla="*/ 70 w 85"/>
                <a:gd name="T5" fmla="*/ 35 h 105"/>
                <a:gd name="T6" fmla="*/ 56 w 85"/>
                <a:gd name="T7" fmla="*/ 42 h 105"/>
                <a:gd name="T8" fmla="*/ 69 w 85"/>
                <a:gd name="T9" fmla="*/ 64 h 105"/>
                <a:gd name="T10" fmla="*/ 67 w 85"/>
                <a:gd name="T11" fmla="*/ 68 h 105"/>
                <a:gd name="T12" fmla="*/ 72 w 85"/>
                <a:gd name="T13" fmla="*/ 69 h 105"/>
                <a:gd name="T14" fmla="*/ 70 w 85"/>
                <a:gd name="T15" fmla="*/ 73 h 105"/>
                <a:gd name="T16" fmla="*/ 72 w 85"/>
                <a:gd name="T17" fmla="*/ 77 h 105"/>
                <a:gd name="T18" fmla="*/ 77 w 85"/>
                <a:gd name="T19" fmla="*/ 77 h 105"/>
                <a:gd name="T20" fmla="*/ 81 w 85"/>
                <a:gd name="T21" fmla="*/ 85 h 105"/>
                <a:gd name="T22" fmla="*/ 80 w 85"/>
                <a:gd name="T23" fmla="*/ 89 h 105"/>
                <a:gd name="T24" fmla="*/ 85 w 85"/>
                <a:gd name="T25" fmla="*/ 91 h 105"/>
                <a:gd name="T26" fmla="*/ 79 w 85"/>
                <a:gd name="T27" fmla="*/ 98 h 105"/>
                <a:gd name="T28" fmla="*/ 69 w 85"/>
                <a:gd name="T29" fmla="*/ 81 h 105"/>
                <a:gd name="T30" fmla="*/ 65 w 85"/>
                <a:gd name="T31" fmla="*/ 83 h 105"/>
                <a:gd name="T32" fmla="*/ 76 w 85"/>
                <a:gd name="T33" fmla="*/ 102 h 105"/>
                <a:gd name="T34" fmla="*/ 73 w 85"/>
                <a:gd name="T35" fmla="*/ 105 h 105"/>
                <a:gd name="T36" fmla="*/ 71 w 85"/>
                <a:gd name="T37" fmla="*/ 105 h 105"/>
                <a:gd name="T38" fmla="*/ 46 w 85"/>
                <a:gd name="T39" fmla="*/ 63 h 105"/>
                <a:gd name="T40" fmla="*/ 45 w 85"/>
                <a:gd name="T41" fmla="*/ 64 h 105"/>
                <a:gd name="T42" fmla="*/ 68 w 85"/>
                <a:gd name="T43" fmla="*/ 105 h 105"/>
                <a:gd name="T44" fmla="*/ 63 w 85"/>
                <a:gd name="T45" fmla="*/ 104 h 105"/>
                <a:gd name="T46" fmla="*/ 34 w 85"/>
                <a:gd name="T47" fmla="*/ 55 h 105"/>
                <a:gd name="T48" fmla="*/ 20 w 85"/>
                <a:gd name="T49" fmla="*/ 63 h 105"/>
                <a:gd name="T50" fmla="*/ 0 w 85"/>
                <a:gd name="T51" fmla="*/ 29 h 105"/>
                <a:gd name="T52" fmla="*/ 14 w 85"/>
                <a:gd name="T53" fmla="*/ 28 h 105"/>
                <a:gd name="T54" fmla="*/ 22 w 85"/>
                <a:gd name="T55" fmla="*/ 42 h 105"/>
                <a:gd name="T56" fmla="*/ 49 w 85"/>
                <a:gd name="T57" fmla="*/ 26 h 105"/>
                <a:gd name="T58" fmla="*/ 42 w 85"/>
                <a:gd name="T59" fmla="*/ 12 h 105"/>
                <a:gd name="T60" fmla="*/ 14 w 85"/>
                <a:gd name="T61" fmla="*/ 2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5" h="105">
                  <a:moveTo>
                    <a:pt x="0" y="29"/>
                  </a:moveTo>
                  <a:cubicBezTo>
                    <a:pt x="13" y="12"/>
                    <a:pt x="30" y="3"/>
                    <a:pt x="50" y="0"/>
                  </a:cubicBezTo>
                  <a:cubicBezTo>
                    <a:pt x="56" y="11"/>
                    <a:pt x="63" y="23"/>
                    <a:pt x="70" y="35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72" y="69"/>
                    <a:pt x="72" y="69"/>
                    <a:pt x="72" y="69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81" y="85"/>
                    <a:pt x="81" y="85"/>
                    <a:pt x="81" y="85"/>
                  </a:cubicBezTo>
                  <a:cubicBezTo>
                    <a:pt x="80" y="89"/>
                    <a:pt x="80" y="89"/>
                    <a:pt x="80" y="89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5" y="83"/>
                    <a:pt x="65" y="83"/>
                    <a:pt x="65" y="83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68" y="105"/>
                    <a:pt x="68" y="105"/>
                    <a:pt x="68" y="105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13" y="52"/>
                    <a:pt x="7" y="40"/>
                    <a:pt x="0" y="29"/>
                  </a:cubicBezTo>
                  <a:close/>
                  <a:moveTo>
                    <a:pt x="14" y="28"/>
                  </a:moveTo>
                  <a:cubicBezTo>
                    <a:pt x="22" y="42"/>
                    <a:pt x="22" y="42"/>
                    <a:pt x="22" y="42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2" y="12"/>
                    <a:pt x="42" y="12"/>
                    <a:pt x="42" y="12"/>
                  </a:cubicBezTo>
                  <a:lnTo>
                    <a:pt x="14" y="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98">
                <a:solidFill>
                  <a:prstClr val="black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344767" y="2609831"/>
              <a:ext cx="1863986" cy="3327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8048265" y="1784179"/>
            <a:ext cx="2098783" cy="1879123"/>
            <a:chOff x="7631136" y="1691638"/>
            <a:chExt cx="1990203" cy="1781907"/>
          </a:xfrm>
        </p:grpSpPr>
        <p:sp>
          <p:nvSpPr>
            <p:cNvPr id="7" name="Oval 6"/>
            <p:cNvSpPr/>
            <p:nvPr/>
          </p:nvSpPr>
          <p:spPr>
            <a:xfrm flipH="1">
              <a:off x="7631136" y="1691638"/>
              <a:ext cx="1781907" cy="17819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8290231" y="2051348"/>
              <a:ext cx="463715" cy="444634"/>
            </a:xfrm>
            <a:custGeom>
              <a:avLst/>
              <a:gdLst>
                <a:gd name="T0" fmla="*/ 68 w 113"/>
                <a:gd name="T1" fmla="*/ 54 h 108"/>
                <a:gd name="T2" fmla="*/ 45 w 113"/>
                <a:gd name="T3" fmla="*/ 54 h 108"/>
                <a:gd name="T4" fmla="*/ 48 w 113"/>
                <a:gd name="T5" fmla="*/ 32 h 108"/>
                <a:gd name="T6" fmla="*/ 0 w 113"/>
                <a:gd name="T7" fmla="*/ 54 h 108"/>
                <a:gd name="T8" fmla="*/ 17 w 113"/>
                <a:gd name="T9" fmla="*/ 93 h 108"/>
                <a:gd name="T10" fmla="*/ 62 w 113"/>
                <a:gd name="T11" fmla="*/ 78 h 108"/>
                <a:gd name="T12" fmla="*/ 38 w 113"/>
                <a:gd name="T13" fmla="*/ 84 h 108"/>
                <a:gd name="T14" fmla="*/ 26 w 113"/>
                <a:gd name="T15" fmla="*/ 73 h 108"/>
                <a:gd name="T16" fmla="*/ 57 w 113"/>
                <a:gd name="T17" fmla="*/ 76 h 108"/>
                <a:gd name="T18" fmla="*/ 79 w 113"/>
                <a:gd name="T19" fmla="*/ 82 h 108"/>
                <a:gd name="T20" fmla="*/ 64 w 113"/>
                <a:gd name="T21" fmla="*/ 89 h 108"/>
                <a:gd name="T22" fmla="*/ 52 w 113"/>
                <a:gd name="T23" fmla="*/ 89 h 108"/>
                <a:gd name="T24" fmla="*/ 80 w 113"/>
                <a:gd name="T25" fmla="*/ 105 h 108"/>
                <a:gd name="T26" fmla="*/ 86 w 113"/>
                <a:gd name="T27" fmla="*/ 73 h 108"/>
                <a:gd name="T28" fmla="*/ 113 w 113"/>
                <a:gd name="T29" fmla="*/ 54 h 108"/>
                <a:gd name="T30" fmla="*/ 70 w 113"/>
                <a:gd name="T31" fmla="*/ 32 h 108"/>
                <a:gd name="T32" fmla="*/ 76 w 113"/>
                <a:gd name="T33" fmla="*/ 23 h 108"/>
                <a:gd name="T34" fmla="*/ 88 w 113"/>
                <a:gd name="T35" fmla="*/ 33 h 108"/>
                <a:gd name="T36" fmla="*/ 96 w 113"/>
                <a:gd name="T37" fmla="*/ 14 h 108"/>
                <a:gd name="T38" fmla="*/ 63 w 113"/>
                <a:gd name="T39" fmla="*/ 20 h 108"/>
                <a:gd name="T40" fmla="*/ 33 w 113"/>
                <a:gd name="T41" fmla="*/ 3 h 108"/>
                <a:gd name="T42" fmla="*/ 26 w 113"/>
                <a:gd name="T43" fmla="*/ 29 h 108"/>
                <a:gd name="T44" fmla="*/ 34 w 113"/>
                <a:gd name="T45" fmla="*/ 25 h 108"/>
                <a:gd name="T46" fmla="*/ 49 w 113"/>
                <a:gd name="T47" fmla="*/ 18 h 108"/>
                <a:gd name="T48" fmla="*/ 48 w 113"/>
                <a:gd name="T49" fmla="*/ 32 h 108"/>
                <a:gd name="T50" fmla="*/ 92 w 113"/>
                <a:gd name="T51" fmla="*/ 45 h 108"/>
                <a:gd name="T52" fmla="*/ 92 w 113"/>
                <a:gd name="T53" fmla="*/ 62 h 108"/>
                <a:gd name="T54" fmla="*/ 77 w 113"/>
                <a:gd name="T55" fmla="*/ 44 h 108"/>
                <a:gd name="T56" fmla="*/ 75 w 113"/>
                <a:gd name="T57" fmla="*/ 66 h 108"/>
                <a:gd name="T58" fmla="*/ 65 w 113"/>
                <a:gd name="T59" fmla="*/ 41 h 108"/>
                <a:gd name="T60" fmla="*/ 51 w 113"/>
                <a:gd name="T61" fmla="*/ 41 h 108"/>
                <a:gd name="T62" fmla="*/ 47 w 113"/>
                <a:gd name="T63" fmla="*/ 44 h 108"/>
                <a:gd name="T64" fmla="*/ 57 w 113"/>
                <a:gd name="T65" fmla="*/ 67 h 108"/>
                <a:gd name="T66" fmla="*/ 22 w 113"/>
                <a:gd name="T67" fmla="*/ 62 h 108"/>
                <a:gd name="T68" fmla="*/ 9 w 113"/>
                <a:gd name="T69" fmla="*/ 54 h 108"/>
                <a:gd name="T70" fmla="*/ 37 w 113"/>
                <a:gd name="T71" fmla="*/ 42 h 108"/>
                <a:gd name="T72" fmla="*/ 64 w 113"/>
                <a:gd name="T73" fmla="*/ 50 h 108"/>
                <a:gd name="T74" fmla="*/ 64 w 113"/>
                <a:gd name="T75" fmla="*/ 50 h 108"/>
                <a:gd name="T76" fmla="*/ 50 w 113"/>
                <a:gd name="T77" fmla="*/ 53 h 108"/>
                <a:gd name="T78" fmla="*/ 49 w 113"/>
                <a:gd name="T79" fmla="*/ 57 h 108"/>
                <a:gd name="T80" fmla="*/ 51 w 113"/>
                <a:gd name="T81" fmla="*/ 52 h 108"/>
                <a:gd name="T82" fmla="*/ 56 w 113"/>
                <a:gd name="T83" fmla="*/ 45 h 108"/>
                <a:gd name="T84" fmla="*/ 58 w 113"/>
                <a:gd name="T85" fmla="*/ 45 h 108"/>
                <a:gd name="T86" fmla="*/ 60 w 113"/>
                <a:gd name="T87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108">
                  <a:moveTo>
                    <a:pt x="57" y="42"/>
                  </a:moveTo>
                  <a:cubicBezTo>
                    <a:pt x="63" y="42"/>
                    <a:pt x="68" y="47"/>
                    <a:pt x="68" y="54"/>
                  </a:cubicBezTo>
                  <a:cubicBezTo>
                    <a:pt x="68" y="60"/>
                    <a:pt x="63" y="65"/>
                    <a:pt x="57" y="65"/>
                  </a:cubicBezTo>
                  <a:cubicBezTo>
                    <a:pt x="50" y="65"/>
                    <a:pt x="45" y="60"/>
                    <a:pt x="45" y="54"/>
                  </a:cubicBezTo>
                  <a:cubicBezTo>
                    <a:pt x="45" y="47"/>
                    <a:pt x="50" y="42"/>
                    <a:pt x="57" y="42"/>
                  </a:cubicBezTo>
                  <a:close/>
                  <a:moveTo>
                    <a:pt x="48" y="32"/>
                  </a:moveTo>
                  <a:cubicBezTo>
                    <a:pt x="36" y="32"/>
                    <a:pt x="26" y="34"/>
                    <a:pt x="19" y="37"/>
                  </a:cubicBezTo>
                  <a:cubicBezTo>
                    <a:pt x="7" y="41"/>
                    <a:pt x="0" y="47"/>
                    <a:pt x="0" y="54"/>
                  </a:cubicBezTo>
                  <a:cubicBezTo>
                    <a:pt x="0" y="60"/>
                    <a:pt x="7" y="66"/>
                    <a:pt x="17" y="70"/>
                  </a:cubicBezTo>
                  <a:cubicBezTo>
                    <a:pt x="13" y="80"/>
                    <a:pt x="12" y="89"/>
                    <a:pt x="17" y="93"/>
                  </a:cubicBezTo>
                  <a:cubicBezTo>
                    <a:pt x="22" y="98"/>
                    <a:pt x="31" y="98"/>
                    <a:pt x="42" y="92"/>
                  </a:cubicBezTo>
                  <a:cubicBezTo>
                    <a:pt x="48" y="89"/>
                    <a:pt x="55" y="84"/>
                    <a:pt x="62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4" y="81"/>
                    <a:pt x="41" y="83"/>
                    <a:pt x="38" y="84"/>
                  </a:cubicBezTo>
                  <a:cubicBezTo>
                    <a:pt x="31" y="88"/>
                    <a:pt x="25" y="89"/>
                    <a:pt x="23" y="87"/>
                  </a:cubicBezTo>
                  <a:cubicBezTo>
                    <a:pt x="21" y="85"/>
                    <a:pt x="23" y="80"/>
                    <a:pt x="26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35" y="75"/>
                    <a:pt x="45" y="76"/>
                    <a:pt x="57" y="76"/>
                  </a:cubicBezTo>
                  <a:cubicBezTo>
                    <a:pt x="64" y="76"/>
                    <a:pt x="71" y="75"/>
                    <a:pt x="77" y="74"/>
                  </a:cubicBezTo>
                  <a:cubicBezTo>
                    <a:pt x="78" y="77"/>
                    <a:pt x="78" y="80"/>
                    <a:pt x="79" y="82"/>
                  </a:cubicBezTo>
                  <a:cubicBezTo>
                    <a:pt x="79" y="90"/>
                    <a:pt x="79" y="95"/>
                    <a:pt x="76" y="96"/>
                  </a:cubicBezTo>
                  <a:cubicBezTo>
                    <a:pt x="74" y="98"/>
                    <a:pt x="69" y="95"/>
                    <a:pt x="64" y="89"/>
                  </a:cubicBezTo>
                  <a:cubicBezTo>
                    <a:pt x="62" y="88"/>
                    <a:pt x="61" y="86"/>
                    <a:pt x="60" y="84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54" y="91"/>
                    <a:pt x="56" y="93"/>
                    <a:pt x="57" y="95"/>
                  </a:cubicBezTo>
                  <a:cubicBezTo>
                    <a:pt x="65" y="104"/>
                    <a:pt x="74" y="108"/>
                    <a:pt x="80" y="105"/>
                  </a:cubicBezTo>
                  <a:cubicBezTo>
                    <a:pt x="86" y="102"/>
                    <a:pt x="89" y="93"/>
                    <a:pt x="88" y="81"/>
                  </a:cubicBezTo>
                  <a:cubicBezTo>
                    <a:pt x="87" y="79"/>
                    <a:pt x="87" y="76"/>
                    <a:pt x="86" y="73"/>
                  </a:cubicBezTo>
                  <a:cubicBezTo>
                    <a:pt x="89" y="72"/>
                    <a:pt x="92" y="71"/>
                    <a:pt x="95" y="70"/>
                  </a:cubicBezTo>
                  <a:cubicBezTo>
                    <a:pt x="106" y="67"/>
                    <a:pt x="113" y="61"/>
                    <a:pt x="113" y="54"/>
                  </a:cubicBezTo>
                  <a:cubicBezTo>
                    <a:pt x="113" y="47"/>
                    <a:pt x="106" y="41"/>
                    <a:pt x="95" y="37"/>
                  </a:cubicBezTo>
                  <a:cubicBezTo>
                    <a:pt x="88" y="35"/>
                    <a:pt x="80" y="33"/>
                    <a:pt x="70" y="32"/>
                  </a:cubicBezTo>
                  <a:cubicBezTo>
                    <a:pt x="69" y="31"/>
                    <a:pt x="69" y="29"/>
                    <a:pt x="68" y="28"/>
                  </a:cubicBezTo>
                  <a:cubicBezTo>
                    <a:pt x="70" y="26"/>
                    <a:pt x="73" y="24"/>
                    <a:pt x="76" y="23"/>
                  </a:cubicBezTo>
                  <a:cubicBezTo>
                    <a:pt x="83" y="20"/>
                    <a:pt x="88" y="18"/>
                    <a:pt x="90" y="20"/>
                  </a:cubicBezTo>
                  <a:cubicBezTo>
                    <a:pt x="92" y="22"/>
                    <a:pt x="91" y="27"/>
                    <a:pt x="88" y="33"/>
                  </a:cubicBezTo>
                  <a:cubicBezTo>
                    <a:pt x="97" y="35"/>
                    <a:pt x="97" y="35"/>
                    <a:pt x="97" y="35"/>
                  </a:cubicBezTo>
                  <a:cubicBezTo>
                    <a:pt x="101" y="26"/>
                    <a:pt x="101" y="18"/>
                    <a:pt x="96" y="14"/>
                  </a:cubicBezTo>
                  <a:cubicBezTo>
                    <a:pt x="91" y="9"/>
                    <a:pt x="82" y="10"/>
                    <a:pt x="72" y="15"/>
                  </a:cubicBezTo>
                  <a:cubicBezTo>
                    <a:pt x="69" y="16"/>
                    <a:pt x="66" y="18"/>
                    <a:pt x="63" y="20"/>
                  </a:cubicBezTo>
                  <a:cubicBezTo>
                    <a:pt x="60" y="17"/>
                    <a:pt x="58" y="15"/>
                    <a:pt x="56" y="12"/>
                  </a:cubicBezTo>
                  <a:cubicBezTo>
                    <a:pt x="48" y="4"/>
                    <a:pt x="39" y="0"/>
                    <a:pt x="33" y="3"/>
                  </a:cubicBezTo>
                  <a:cubicBezTo>
                    <a:pt x="27" y="6"/>
                    <a:pt x="24" y="14"/>
                    <a:pt x="26" y="26"/>
                  </a:cubicBezTo>
                  <a:cubicBezTo>
                    <a:pt x="26" y="27"/>
                    <a:pt x="26" y="28"/>
                    <a:pt x="26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7"/>
                    <a:pt x="35" y="26"/>
                    <a:pt x="34" y="25"/>
                  </a:cubicBezTo>
                  <a:cubicBezTo>
                    <a:pt x="34" y="17"/>
                    <a:pt x="34" y="12"/>
                    <a:pt x="37" y="11"/>
                  </a:cubicBezTo>
                  <a:cubicBezTo>
                    <a:pt x="39" y="10"/>
                    <a:pt x="44" y="13"/>
                    <a:pt x="49" y="18"/>
                  </a:cubicBezTo>
                  <a:cubicBezTo>
                    <a:pt x="51" y="20"/>
                    <a:pt x="53" y="23"/>
                    <a:pt x="55" y="25"/>
                  </a:cubicBezTo>
                  <a:cubicBezTo>
                    <a:pt x="53" y="27"/>
                    <a:pt x="50" y="30"/>
                    <a:pt x="48" y="32"/>
                  </a:cubicBezTo>
                  <a:close/>
                  <a:moveTo>
                    <a:pt x="75" y="42"/>
                  </a:moveTo>
                  <a:cubicBezTo>
                    <a:pt x="82" y="43"/>
                    <a:pt x="87" y="44"/>
                    <a:pt x="92" y="45"/>
                  </a:cubicBezTo>
                  <a:cubicBezTo>
                    <a:pt x="99" y="48"/>
                    <a:pt x="104" y="51"/>
                    <a:pt x="104" y="54"/>
                  </a:cubicBezTo>
                  <a:cubicBezTo>
                    <a:pt x="104" y="56"/>
                    <a:pt x="99" y="59"/>
                    <a:pt x="92" y="62"/>
                  </a:cubicBezTo>
                  <a:cubicBezTo>
                    <a:pt x="89" y="63"/>
                    <a:pt x="87" y="63"/>
                    <a:pt x="84" y="64"/>
                  </a:cubicBezTo>
                  <a:cubicBezTo>
                    <a:pt x="82" y="58"/>
                    <a:pt x="80" y="51"/>
                    <a:pt x="77" y="44"/>
                  </a:cubicBezTo>
                  <a:cubicBezTo>
                    <a:pt x="76" y="44"/>
                    <a:pt x="76" y="43"/>
                    <a:pt x="75" y="42"/>
                  </a:cubicBezTo>
                  <a:close/>
                  <a:moveTo>
                    <a:pt x="75" y="66"/>
                  </a:moveTo>
                  <a:cubicBezTo>
                    <a:pt x="73" y="60"/>
                    <a:pt x="71" y="54"/>
                    <a:pt x="69" y="48"/>
                  </a:cubicBezTo>
                  <a:cubicBezTo>
                    <a:pt x="67" y="46"/>
                    <a:pt x="66" y="43"/>
                    <a:pt x="65" y="41"/>
                  </a:cubicBezTo>
                  <a:cubicBezTo>
                    <a:pt x="62" y="41"/>
                    <a:pt x="59" y="41"/>
                    <a:pt x="57" y="41"/>
                  </a:cubicBezTo>
                  <a:cubicBezTo>
                    <a:pt x="55" y="41"/>
                    <a:pt x="53" y="41"/>
                    <a:pt x="51" y="41"/>
                  </a:cubicBezTo>
                  <a:cubicBezTo>
                    <a:pt x="50" y="42"/>
                    <a:pt x="49" y="43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1" y="51"/>
                    <a:pt x="35" y="58"/>
                    <a:pt x="31" y="64"/>
                  </a:cubicBezTo>
                  <a:cubicBezTo>
                    <a:pt x="38" y="66"/>
                    <a:pt x="47" y="67"/>
                    <a:pt x="57" y="67"/>
                  </a:cubicBezTo>
                  <a:cubicBezTo>
                    <a:pt x="63" y="67"/>
                    <a:pt x="69" y="66"/>
                    <a:pt x="75" y="66"/>
                  </a:cubicBezTo>
                  <a:close/>
                  <a:moveTo>
                    <a:pt x="22" y="62"/>
                  </a:moveTo>
                  <a:cubicBezTo>
                    <a:pt x="22" y="62"/>
                    <a:pt x="22" y="62"/>
                    <a:pt x="22" y="62"/>
                  </a:cubicBezTo>
                  <a:cubicBezTo>
                    <a:pt x="14" y="59"/>
                    <a:pt x="9" y="56"/>
                    <a:pt x="9" y="54"/>
                  </a:cubicBezTo>
                  <a:cubicBezTo>
                    <a:pt x="9" y="51"/>
                    <a:pt x="14" y="48"/>
                    <a:pt x="22" y="45"/>
                  </a:cubicBezTo>
                  <a:cubicBezTo>
                    <a:pt x="26" y="44"/>
                    <a:pt x="31" y="43"/>
                    <a:pt x="37" y="42"/>
                  </a:cubicBezTo>
                  <a:cubicBezTo>
                    <a:pt x="31" y="49"/>
                    <a:pt x="26" y="56"/>
                    <a:pt x="22" y="62"/>
                  </a:cubicBezTo>
                  <a:close/>
                  <a:moveTo>
                    <a:pt x="64" y="50"/>
                  </a:moveTo>
                  <a:cubicBezTo>
                    <a:pt x="63" y="55"/>
                    <a:pt x="61" y="59"/>
                    <a:pt x="57" y="62"/>
                  </a:cubicBezTo>
                  <a:cubicBezTo>
                    <a:pt x="63" y="62"/>
                    <a:pt x="66" y="55"/>
                    <a:pt x="64" y="50"/>
                  </a:cubicBezTo>
                  <a:close/>
                  <a:moveTo>
                    <a:pt x="49" y="57"/>
                  </a:moveTo>
                  <a:cubicBezTo>
                    <a:pt x="49" y="55"/>
                    <a:pt x="50" y="54"/>
                    <a:pt x="50" y="53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4"/>
                    <a:pt x="48" y="55"/>
                    <a:pt x="49" y="57"/>
                  </a:cubicBezTo>
                  <a:close/>
                  <a:moveTo>
                    <a:pt x="49" y="50"/>
                  </a:moveTo>
                  <a:cubicBezTo>
                    <a:pt x="51" y="52"/>
                    <a:pt x="51" y="52"/>
                    <a:pt x="51" y="52"/>
                  </a:cubicBezTo>
                  <a:cubicBezTo>
                    <a:pt x="53" y="50"/>
                    <a:pt x="55" y="49"/>
                    <a:pt x="57" y="47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53" y="45"/>
                    <a:pt x="50" y="47"/>
                    <a:pt x="49" y="50"/>
                  </a:cubicBezTo>
                  <a:close/>
                  <a:moveTo>
                    <a:pt x="58" y="45"/>
                  </a:moveTo>
                  <a:cubicBezTo>
                    <a:pt x="58" y="47"/>
                    <a:pt x="58" y="47"/>
                    <a:pt x="58" y="47"/>
                  </a:cubicBezTo>
                  <a:cubicBezTo>
                    <a:pt x="59" y="46"/>
                    <a:pt x="59" y="46"/>
                    <a:pt x="60" y="46"/>
                  </a:cubicBezTo>
                  <a:cubicBezTo>
                    <a:pt x="59" y="45"/>
                    <a:pt x="58" y="45"/>
                    <a:pt x="58" y="4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29" tIns="48214" rIns="96429" bIns="48214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898">
                <a:solidFill>
                  <a:prstClr val="black"/>
                </a:solidFill>
                <a:latin typeface="Franklin Gothic Medium" panose="020B0603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757353" y="2582561"/>
              <a:ext cx="1863986" cy="3327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cxnSp>
        <p:nvCxnSpPr>
          <p:cNvPr id="26" name="Straight Connector 25"/>
          <p:cNvCxnSpPr/>
          <p:nvPr/>
        </p:nvCxnSpPr>
        <p:spPr>
          <a:xfrm>
            <a:off x="2709227" y="3938833"/>
            <a:ext cx="0" cy="1139399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65825" y="3938833"/>
            <a:ext cx="0" cy="1139399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9548248" y="3938833"/>
            <a:ext cx="0" cy="1139399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1"/>
          <p:cNvSpPr txBox="1"/>
          <p:nvPr/>
        </p:nvSpPr>
        <p:spPr>
          <a:xfrm>
            <a:off x="1494113" y="5828156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2" name="TextBox 170"/>
          <p:cNvSpPr txBox="1"/>
          <p:nvPr/>
        </p:nvSpPr>
        <p:spPr>
          <a:xfrm>
            <a:off x="1494114" y="5549495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TextBox 41"/>
          <p:cNvSpPr txBox="1"/>
          <p:nvPr/>
        </p:nvSpPr>
        <p:spPr>
          <a:xfrm>
            <a:off x="4951688" y="5828156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4" name="TextBox 170"/>
          <p:cNvSpPr txBox="1"/>
          <p:nvPr/>
        </p:nvSpPr>
        <p:spPr>
          <a:xfrm>
            <a:off x="4951689" y="5549495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TextBox 41"/>
          <p:cNvSpPr txBox="1"/>
          <p:nvPr/>
        </p:nvSpPr>
        <p:spPr>
          <a:xfrm>
            <a:off x="8423551" y="5828156"/>
            <a:ext cx="2651792" cy="640502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6" name="TextBox 170"/>
          <p:cNvSpPr txBox="1"/>
          <p:nvPr/>
        </p:nvSpPr>
        <p:spPr>
          <a:xfrm>
            <a:off x="8423552" y="5549495"/>
            <a:ext cx="2430227" cy="3559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361950" y="269589"/>
            <a:ext cx="3067050" cy="378111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9750394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0"/>
                            </p:stCondLst>
                            <p:childTnLst>
                              <p:par>
                                <p:cTn id="7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00"/>
                            </p:stCondLst>
                            <p:childTnLst>
                              <p:par>
                                <p:cTn id="7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3" grpId="0"/>
      <p:bldP spid="44" grpId="0"/>
      <p:bldP spid="45" grpId="0"/>
      <p:bldP spid="4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F73B1FEE-9A98-4999-832B-A3CA076FC92F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PRESENTATION_TITLE" val="bt546.pptx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05"/>
  <p:tag name="MH_LIBRARY" val="GRAPHIC"/>
  <p:tag name="MH_TYPE" val="Text"/>
  <p:tag name="MH_ORDER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05"/>
  <p:tag name="MH_LIBRARY" val="GRAPHIC"/>
  <p:tag name="MH_TYPE" val="Text"/>
  <p:tag name="MH_ORDER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05"/>
  <p:tag name="MH_LIBRARY" val="GRAPHIC"/>
  <p:tag name="MH_TYPE" val="Text"/>
  <p:tag name="MH_ORDER" val="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TextBox 1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"/>
  <p:tag name="MH" val="20161022203400"/>
  <p:tag name="MH_LIBRARY" val="GRAPHIC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TextBox 1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TextBox 1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TextBox 1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文本框 1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192605"/>
  <p:tag name="MH_LIBRARY" val="GRAPHIC"/>
  <p:tag name="MH_TYPE" val="Text"/>
  <p:tag name="MH_ORDER" val="1"/>
</p:tagLst>
</file>

<file path=ppt/theme/theme1.xml><?xml version="1.0" encoding="utf-8"?>
<a:theme xmlns:a="http://schemas.openxmlformats.org/drawingml/2006/main" name="1_自定义设计方案">
  <a:themeElements>
    <a:clrScheme name="自定义 35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6226E"/>
      </a:accent1>
      <a:accent2>
        <a:srgbClr val="D80207"/>
      </a:accent2>
      <a:accent3>
        <a:srgbClr val="26226E"/>
      </a:accent3>
      <a:accent4>
        <a:srgbClr val="D80207"/>
      </a:accent4>
      <a:accent5>
        <a:srgbClr val="26226E"/>
      </a:accent5>
      <a:accent6>
        <a:srgbClr val="D80207"/>
      </a:accent6>
      <a:hlink>
        <a:srgbClr val="26226E"/>
      </a:hlink>
      <a:folHlink>
        <a:srgbClr val="D80207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3180</Words>
  <Application>Microsoft Office PowerPoint</Application>
  <PresentationFormat>自定义</PresentationFormat>
  <Paragraphs>212</Paragraphs>
  <Slides>22</Slides>
  <Notes>22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8" baseType="lpstr">
      <vt:lpstr>FontAwesome</vt:lpstr>
      <vt:lpstr>Gill Sans</vt:lpstr>
      <vt:lpstr>Lato Regular</vt:lpstr>
      <vt:lpstr>League Gothic Regular</vt:lpstr>
      <vt:lpstr>Source Han Sans ExtraLight</vt:lpstr>
      <vt:lpstr>冬青黑体简体中文 W3</vt:lpstr>
      <vt:lpstr>方正正准黑简体</vt:lpstr>
      <vt:lpstr>宋体</vt:lpstr>
      <vt:lpstr>微软雅黑</vt:lpstr>
      <vt:lpstr>Arial</vt:lpstr>
      <vt:lpstr>Calibri</vt:lpstr>
      <vt:lpstr>Calibri Light</vt:lpstr>
      <vt:lpstr>Franklin Gothic Book</vt:lpstr>
      <vt:lpstr>Franklin Gothic Medium</vt:lpstr>
      <vt:lpstr>Segoe UI Emoji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bt546.pptx</dc:title>
  <dc:creator/>
  <cp:lastModifiedBy/>
  <cp:revision>1</cp:revision>
  <dcterms:created xsi:type="dcterms:W3CDTF">2016-10-17T14:00:15Z</dcterms:created>
  <dcterms:modified xsi:type="dcterms:W3CDTF">2017-06-15T16:28:03Z</dcterms:modified>
</cp:coreProperties>
</file>

<file path=docProps/thumbnail.jpeg>
</file>